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5"/>
    <p:sldMasterId id="2147483858" r:id="rId6"/>
  </p:sldMasterIdLst>
  <p:notesMasterIdLst>
    <p:notesMasterId r:id="rId61"/>
  </p:notesMasterIdLst>
  <p:handoutMasterIdLst>
    <p:handoutMasterId r:id="rId62"/>
  </p:handoutMasterIdLst>
  <p:sldIdLst>
    <p:sldId id="371" r:id="rId7"/>
    <p:sldId id="372" r:id="rId8"/>
    <p:sldId id="384" r:id="rId9"/>
    <p:sldId id="512" r:id="rId10"/>
    <p:sldId id="302" r:id="rId11"/>
    <p:sldId id="281" r:id="rId12"/>
    <p:sldId id="484" r:id="rId13"/>
    <p:sldId id="373" r:id="rId14"/>
    <p:sldId id="488" r:id="rId15"/>
    <p:sldId id="396" r:id="rId16"/>
    <p:sldId id="393" r:id="rId17"/>
    <p:sldId id="482" r:id="rId18"/>
    <p:sldId id="471" r:id="rId19"/>
    <p:sldId id="486" r:id="rId20"/>
    <p:sldId id="491" r:id="rId21"/>
    <p:sldId id="487" r:id="rId22"/>
    <p:sldId id="503" r:id="rId23"/>
    <p:sldId id="494" r:id="rId24"/>
    <p:sldId id="495" r:id="rId25"/>
    <p:sldId id="496" r:id="rId26"/>
    <p:sldId id="519" r:id="rId27"/>
    <p:sldId id="505" r:id="rId28"/>
    <p:sldId id="506" r:id="rId29"/>
    <p:sldId id="520" r:id="rId30"/>
    <p:sldId id="507" r:id="rId31"/>
    <p:sldId id="504" r:id="rId32"/>
    <p:sldId id="514" r:id="rId33"/>
    <p:sldId id="498" r:id="rId34"/>
    <p:sldId id="403" r:id="rId35"/>
    <p:sldId id="508" r:id="rId36"/>
    <p:sldId id="385" r:id="rId37"/>
    <p:sldId id="295" r:id="rId38"/>
    <p:sldId id="511" r:id="rId39"/>
    <p:sldId id="386" r:id="rId40"/>
    <p:sldId id="509" r:id="rId41"/>
    <p:sldId id="412" r:id="rId42"/>
    <p:sldId id="416" r:id="rId43"/>
    <p:sldId id="381" r:id="rId44"/>
    <p:sldId id="413" r:id="rId45"/>
    <p:sldId id="473" r:id="rId46"/>
    <p:sldId id="510" r:id="rId47"/>
    <p:sldId id="418" r:id="rId48"/>
    <p:sldId id="419" r:id="rId49"/>
    <p:sldId id="382" r:id="rId50"/>
    <p:sldId id="423" r:id="rId51"/>
    <p:sldId id="490" r:id="rId52"/>
    <p:sldId id="474" r:id="rId53"/>
    <p:sldId id="515" r:id="rId54"/>
    <p:sldId id="476" r:id="rId55"/>
    <p:sldId id="516" r:id="rId56"/>
    <p:sldId id="517" r:id="rId57"/>
    <p:sldId id="521" r:id="rId58"/>
    <p:sldId id="257" r:id="rId59"/>
    <p:sldId id="425"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4">
          <p15:clr>
            <a:srgbClr val="A4A3A4"/>
          </p15:clr>
        </p15:guide>
        <p15:guide id="2" orient="horz" pos="1620">
          <p15:clr>
            <a:srgbClr val="A4A3A4"/>
          </p15:clr>
        </p15:guide>
        <p15:guide id="3" pos="219">
          <p15:clr>
            <a:srgbClr val="A4A3A4"/>
          </p15:clr>
        </p15:guide>
        <p15:guide id="4" pos="3832">
          <p15:clr>
            <a:srgbClr val="A4A3A4"/>
          </p15:clr>
        </p15:guide>
        <p15:guide id="5" pos="2880">
          <p15:clr>
            <a:srgbClr val="A4A3A4"/>
          </p15:clr>
        </p15:guide>
        <p15:guide id="6" pos="1928">
          <p15:clr>
            <a:srgbClr val="A4A3A4"/>
          </p15:clr>
        </p15:guide>
        <p15:guide id="7" pos="9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58"/>
    <a:srgbClr val="006D38"/>
    <a:srgbClr val="A93A9F"/>
    <a:srgbClr val="00371C"/>
    <a:srgbClr val="00582D"/>
    <a:srgbClr val="00713A"/>
    <a:srgbClr val="00984D"/>
    <a:srgbClr val="008745"/>
    <a:srgbClr val="004A26"/>
    <a:srgbClr val="0074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88176" autoAdjust="0"/>
  </p:normalViewPr>
  <p:slideViewPr>
    <p:cSldViewPr snapToGrid="0" snapToObjects="1">
      <p:cViewPr varScale="1">
        <p:scale>
          <a:sx n="100" d="100"/>
          <a:sy n="100" d="100"/>
        </p:scale>
        <p:origin x="1027" y="62"/>
      </p:cViewPr>
      <p:guideLst>
        <p:guide orient="horz" pos="1084"/>
        <p:guide orient="horz" pos="1620"/>
        <p:guide pos="219"/>
        <p:guide pos="3832"/>
        <p:guide pos="2880"/>
        <p:guide pos="1928"/>
        <p:guide pos="968"/>
      </p:guideLst>
    </p:cSldViewPr>
  </p:slideViewPr>
  <p:outlineViewPr>
    <p:cViewPr>
      <p:scale>
        <a:sx n="33" d="100"/>
        <a:sy n="33" d="100"/>
      </p:scale>
      <p:origin x="0" y="6392"/>
    </p:cViewPr>
  </p:outlineViewPr>
  <p:notesTextViewPr>
    <p:cViewPr>
      <p:scale>
        <a:sx n="140" d="100"/>
        <a:sy n="140" d="100"/>
      </p:scale>
      <p:origin x="0" y="0"/>
    </p:cViewPr>
  </p:notesTextViewPr>
  <p:sorterViewPr>
    <p:cViewPr>
      <p:scale>
        <a:sx n="150" d="100"/>
        <a:sy n="150" d="100"/>
      </p:scale>
      <p:origin x="0" y="0"/>
    </p:cViewPr>
  </p:sorterViewPr>
  <p:notesViewPr>
    <p:cSldViewPr snapToGrid="0" snapToObjects="1">
      <p:cViewPr>
        <p:scale>
          <a:sx n="140" d="100"/>
          <a:sy n="140" d="100"/>
        </p:scale>
        <p:origin x="-2816" y="13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foil Sans"/>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F776B1-662A-204F-B9AB-A2E42BB916BE}" type="datetime1">
              <a:rPr lang="en-US" smtClean="0">
                <a:latin typeface="Trefoil Sans"/>
              </a:rPr>
              <a:t>10/21/2019</a:t>
            </a:fld>
            <a:endParaRPr lang="en-US" dirty="0">
              <a:latin typeface="Trefoil Sans"/>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foil Sans"/>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8B099-EB04-204B-8763-57B7CE029C3B}" type="slidenum">
              <a:rPr lang="en-US" smtClean="0">
                <a:latin typeface="Trefoil Sans"/>
              </a:rPr>
              <a:t>‹#›</a:t>
            </a:fld>
            <a:endParaRPr lang="en-US" dirty="0">
              <a:latin typeface="Trefoil Sans"/>
            </a:endParaRPr>
          </a:p>
        </p:txBody>
      </p:sp>
    </p:spTree>
    <p:extLst>
      <p:ext uri="{BB962C8B-B14F-4D97-AF65-F5344CB8AC3E}">
        <p14:creationId xmlns:p14="http://schemas.microsoft.com/office/powerpoint/2010/main" val="18056919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foil Sans"/>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foil Sans"/>
              </a:defRPr>
            </a:lvl1pPr>
          </a:lstStyle>
          <a:p>
            <a:fld id="{9EE0B913-A8EF-1946-A364-552CC7D93A3E}" type="datetime1">
              <a:rPr lang="en-US" smtClean="0"/>
              <a:pPr/>
              <a:t>10/21/2019</a:t>
            </a:fld>
            <a:endParaRPr lang="en-US" dirty="0"/>
          </a:p>
        </p:txBody>
      </p:sp>
      <p:sp>
        <p:nvSpPr>
          <p:cNvPr id="4" name="Slide Image Placeholder 3"/>
          <p:cNvSpPr>
            <a:spLocks noGrp="1" noRot="1" noChangeAspect="1"/>
          </p:cNvSpPr>
          <p:nvPr>
            <p:ph type="sldImg" idx="2"/>
          </p:nvPr>
        </p:nvSpPr>
        <p:spPr>
          <a:xfrm>
            <a:off x="733425" y="685800"/>
            <a:ext cx="5391150" cy="30337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63357"/>
            <a:ext cx="5486400" cy="409484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foil Sans"/>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foil Sans"/>
              </a:defRPr>
            </a:lvl1pPr>
          </a:lstStyle>
          <a:p>
            <a:fld id="{9B5DB782-5051-4D47-884F-4E041568556D}" type="slidenum">
              <a:rPr lang="en-US" smtClean="0"/>
              <a:pPr/>
              <a:t>‹#›</a:t>
            </a:fld>
            <a:endParaRPr lang="en-US" dirty="0"/>
          </a:p>
        </p:txBody>
      </p:sp>
      <p:pic>
        <p:nvPicPr>
          <p:cNvPr id="9" name="Picture 8" descr="GSUSA_servicemark_PMS355_BLK4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624" y="8685213"/>
            <a:ext cx="860576" cy="338151"/>
          </a:xfrm>
          <a:prstGeom prst="rect">
            <a:avLst/>
          </a:prstGeom>
        </p:spPr>
      </p:pic>
    </p:spTree>
    <p:extLst>
      <p:ext uri="{BB962C8B-B14F-4D97-AF65-F5344CB8AC3E}">
        <p14:creationId xmlns:p14="http://schemas.microsoft.com/office/powerpoint/2010/main" val="34242652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600" b="0" i="0" kern="1200">
        <a:solidFill>
          <a:schemeClr val="tx1"/>
        </a:solidFill>
        <a:latin typeface="Trefoil Sans"/>
        <a:ea typeface="+mn-ea"/>
        <a:cs typeface="+mn-cs"/>
      </a:defRPr>
    </a:lvl1pPr>
    <a:lvl2pPr marL="0" algn="l" defTabSz="457200" rtl="0" eaLnBrk="1" latinLnBrk="0" hangingPunct="1">
      <a:defRPr sz="1200" kern="1200">
        <a:solidFill>
          <a:schemeClr val="tx1"/>
        </a:solidFill>
        <a:latin typeface="Trefoil Sans"/>
        <a:ea typeface="+mn-ea"/>
        <a:cs typeface="+mn-cs"/>
      </a:defRPr>
    </a:lvl2pPr>
    <a:lvl3pPr marL="914400" algn="l" defTabSz="457200" rtl="0" eaLnBrk="1" latinLnBrk="0" hangingPunct="1">
      <a:defRPr sz="1200" kern="1200">
        <a:solidFill>
          <a:schemeClr val="tx1"/>
        </a:solidFill>
        <a:latin typeface="Trefoil Sans"/>
        <a:ea typeface="+mn-ea"/>
        <a:cs typeface="+mn-cs"/>
      </a:defRPr>
    </a:lvl3pPr>
    <a:lvl4pPr marL="1371600" algn="l" defTabSz="457200" rtl="0" eaLnBrk="1" latinLnBrk="0" hangingPunct="1">
      <a:defRPr sz="1200" kern="1200">
        <a:solidFill>
          <a:schemeClr val="tx1"/>
        </a:solidFill>
        <a:latin typeface="Trefoil Sans"/>
        <a:ea typeface="+mn-ea"/>
        <a:cs typeface="+mn-cs"/>
      </a:defRPr>
    </a:lvl4pPr>
    <a:lvl5pPr marL="1828800" algn="l" defTabSz="457200" rtl="0" eaLnBrk="1" latinLnBrk="0" hangingPunct="1">
      <a:defRPr sz="1200" kern="1200">
        <a:solidFill>
          <a:schemeClr val="tx1"/>
        </a:solidFill>
        <a:latin typeface="Trefoil Sans"/>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slide style is TITLE STYLE A </a:t>
            </a:r>
          </a:p>
          <a:p>
            <a:endParaRPr lang="en-US" dirty="0"/>
          </a:p>
          <a:p>
            <a:r>
              <a:rPr lang="en-US" dirty="0"/>
              <a:t>NOTES FOR</a:t>
            </a:r>
            <a:r>
              <a:rPr lang="en-US" baseline="0" dirty="0"/>
              <a:t> USAGE:</a:t>
            </a:r>
          </a:p>
          <a:p>
            <a:pPr marL="0" indent="0">
              <a:buFont typeface="Arial"/>
              <a:buNone/>
            </a:pPr>
            <a:endParaRPr lang="en-US" baseline="0" dirty="0"/>
          </a:p>
          <a:p>
            <a:pPr marL="285750" indent="-285750">
              <a:buFont typeface="Arial"/>
              <a:buChar char="•"/>
            </a:pPr>
            <a:r>
              <a:rPr lang="en-US" baseline="0" dirty="0"/>
              <a:t>Adjust width and position of the white title box as needed.</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baseline="0" dirty="0"/>
          </a:p>
          <a:p>
            <a:pPr marL="0" indent="0">
              <a:buFont typeface="Arial"/>
              <a:buNone/>
            </a:pPr>
            <a:r>
              <a:rPr lang="en-US" b="1" baseline="0" dirty="0"/>
              <a:t>Photos:</a:t>
            </a:r>
          </a:p>
          <a:p>
            <a:pPr marL="285750" indent="-285750">
              <a:buFont typeface="Arial"/>
              <a:buChar char="•"/>
            </a:pPr>
            <a:r>
              <a:rPr lang="en-US" baseline="0" dirty="0"/>
              <a:t>Some pre-sized images have been supplied with the template. </a:t>
            </a:r>
          </a:p>
          <a:p>
            <a:pPr marL="285750" indent="-285750">
              <a:buFont typeface="Arial"/>
              <a:buChar char="•"/>
            </a:pPr>
            <a:r>
              <a:rPr lang="en-US" baseline="0" dirty="0"/>
              <a:t>To change photos, select image &gt; right click &gt; “Change picture”. </a:t>
            </a:r>
          </a:p>
          <a:p>
            <a:pPr marL="285750" indent="-285750">
              <a:buFont typeface="Arial"/>
              <a:buChar char="•"/>
            </a:pPr>
            <a:r>
              <a:rPr lang="en-US" baseline="0" dirty="0"/>
              <a:t>Check out Girl Scouts photo library here: https://gsusa.box.com/s/bpioz0pyf8d40knlau8m</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Avoid using Microsoft clip art: it’s off-brand and tends to look outdated and unprofessional.</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If using your own photography, make sure you have secured rights to use in Girl Scout materials.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Crop and resize an image by double clicking the image. The crop tool appears in the Formatting Palette. Click on the crop tool to make adjustments.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Girl Scout Councils: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Replace the Girl Scout </a:t>
            </a:r>
            <a:r>
              <a:rPr lang="en-US" baseline="0" dirty="0" err="1"/>
              <a:t>servicemark</a:t>
            </a:r>
            <a:r>
              <a:rPr lang="en-US" baseline="0" dirty="0"/>
              <a:t> with your council lockup in Master page view (view &gt; Master &gt; Slide Master).</a:t>
            </a:r>
          </a:p>
        </p:txBody>
      </p:sp>
      <p:sp>
        <p:nvSpPr>
          <p:cNvPr id="4" name="Slide Number Placeholder 3"/>
          <p:cNvSpPr>
            <a:spLocks noGrp="1"/>
          </p:cNvSpPr>
          <p:nvPr>
            <p:ph type="sldNum" sz="quarter" idx="10"/>
          </p:nvPr>
        </p:nvSpPr>
        <p:spPr/>
        <p:txBody>
          <a:bodyPr/>
          <a:lstStyle/>
          <a:p>
            <a:fld id="{9B5DB782-5051-4D47-884F-4E041568556D}" type="slidenum">
              <a:rPr lang="en-US" smtClean="0"/>
              <a:pPr/>
              <a:t>1</a:t>
            </a:fld>
            <a:endParaRPr lang="en-US" dirty="0"/>
          </a:p>
        </p:txBody>
      </p:sp>
    </p:spTree>
    <p:extLst>
      <p:ext uri="{BB962C8B-B14F-4D97-AF65-F5344CB8AC3E}">
        <p14:creationId xmlns:p14="http://schemas.microsoft.com/office/powerpoint/2010/main" val="137971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A6DD6C38-AD5E-084E-83CF-07FD8AAA06FE}" type="slidenum">
              <a:rPr lang="en-US" smtClean="0"/>
              <a:t>7</a:t>
            </a:fld>
            <a:endParaRPr lang="en-US" dirty="0"/>
          </a:p>
        </p:txBody>
      </p:sp>
    </p:spTree>
    <p:extLst>
      <p:ext uri="{BB962C8B-B14F-4D97-AF65-F5344CB8AC3E}">
        <p14:creationId xmlns:p14="http://schemas.microsoft.com/office/powerpoint/2010/main" val="99111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4F8BF-69CB-46D1-8500-FD2C407EF2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2189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4F8BF-69CB-46D1-8500-FD2C407EF2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9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slide style is TITLE STYLE A </a:t>
            </a:r>
          </a:p>
          <a:p>
            <a:endParaRPr lang="en-US" dirty="0"/>
          </a:p>
          <a:p>
            <a:r>
              <a:rPr lang="en-US" dirty="0"/>
              <a:t>NOTES FOR</a:t>
            </a:r>
            <a:r>
              <a:rPr lang="en-US" baseline="0" dirty="0"/>
              <a:t> USAGE:</a:t>
            </a:r>
          </a:p>
          <a:p>
            <a:pPr marL="0" indent="0">
              <a:buFont typeface="Arial"/>
              <a:buNone/>
            </a:pPr>
            <a:endParaRPr lang="en-US" baseline="0" dirty="0"/>
          </a:p>
          <a:p>
            <a:pPr marL="285750" indent="-285750">
              <a:buFont typeface="Arial"/>
              <a:buChar char="•"/>
            </a:pPr>
            <a:r>
              <a:rPr lang="en-US" baseline="0" dirty="0"/>
              <a:t>Adjust width and position of the white title box as needed.</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baseline="0" dirty="0"/>
          </a:p>
          <a:p>
            <a:pPr marL="0" indent="0">
              <a:buFont typeface="Arial"/>
              <a:buNone/>
            </a:pPr>
            <a:r>
              <a:rPr lang="en-US" b="1" baseline="0" dirty="0"/>
              <a:t>Photos:</a:t>
            </a:r>
          </a:p>
          <a:p>
            <a:pPr marL="285750" indent="-285750">
              <a:buFont typeface="Arial"/>
              <a:buChar char="•"/>
            </a:pPr>
            <a:r>
              <a:rPr lang="en-US" baseline="0" dirty="0"/>
              <a:t>Some pre-sized images have been supplied with the template. </a:t>
            </a:r>
          </a:p>
          <a:p>
            <a:pPr marL="285750" indent="-285750">
              <a:buFont typeface="Arial"/>
              <a:buChar char="•"/>
            </a:pPr>
            <a:r>
              <a:rPr lang="en-US" baseline="0" dirty="0"/>
              <a:t>To change photos, select image &gt; right click &gt; “Change picture”. </a:t>
            </a:r>
          </a:p>
          <a:p>
            <a:pPr marL="285750" indent="-285750">
              <a:buFont typeface="Arial"/>
              <a:buChar char="•"/>
            </a:pPr>
            <a:r>
              <a:rPr lang="en-US" baseline="0" dirty="0"/>
              <a:t>Check out Girl Scouts photo library here: https://gsusa.box.com/s/bpioz0pyf8d40knlau8m</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Avoid using Microsoft clip art: it’s off-brand and tends to look outdated and unprofessional.</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If using your own photography, make sure you have secured rights to use in Girl Scout materials.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Crop and resize an image by double clicking the image. The crop tool appears in the Formatting Palette. Click on the crop tool to make adjustments.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Girl Scout Councils: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Replace the Girl Scout </a:t>
            </a:r>
            <a:r>
              <a:rPr lang="en-US" baseline="0" dirty="0" err="1"/>
              <a:t>servicemark</a:t>
            </a:r>
            <a:r>
              <a:rPr lang="en-US" baseline="0" dirty="0"/>
              <a:t> with your council lockup in Master page view (view &gt; Master &gt; Slide Master).</a:t>
            </a:r>
          </a:p>
        </p:txBody>
      </p:sp>
      <p:sp>
        <p:nvSpPr>
          <p:cNvPr id="4" name="Slide Number Placeholder 3"/>
          <p:cNvSpPr>
            <a:spLocks noGrp="1"/>
          </p:cNvSpPr>
          <p:nvPr>
            <p:ph type="sldNum" sz="quarter" idx="10"/>
          </p:nvPr>
        </p:nvSpPr>
        <p:spPr/>
        <p:txBody>
          <a:bodyPr/>
          <a:lstStyle/>
          <a:p>
            <a:fld id="{9B5DB782-5051-4D47-884F-4E041568556D}" type="slidenum">
              <a:rPr lang="en-US" smtClean="0"/>
              <a:pPr/>
              <a:t>47</a:t>
            </a:fld>
            <a:endParaRPr lang="en-US" dirty="0"/>
          </a:p>
        </p:txBody>
      </p:sp>
    </p:spTree>
    <p:extLst>
      <p:ext uri="{BB962C8B-B14F-4D97-AF65-F5344CB8AC3E}">
        <p14:creationId xmlns:p14="http://schemas.microsoft.com/office/powerpoint/2010/main" val="288158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12788"/>
            <a:ext cx="6348412" cy="3570287"/>
          </a:xfrm>
          <a:prstGeom prst="rect">
            <a:avLst/>
          </a:prstGeom>
          <a:noFill/>
          <a:ln w="12700">
            <a:solidFill>
              <a:prstClr val="black"/>
            </a:solidFill>
          </a:ln>
        </p:spPr>
      </p:sp>
      <p:sp>
        <p:nvSpPr>
          <p:cNvPr id="3" name="Notes Placeholder 2"/>
          <p:cNvSpPr>
            <a:spLocks noGrp="1"/>
          </p:cNvSpPr>
          <p:nvPr>
            <p:ph type="body" idx="1"/>
          </p:nvPr>
        </p:nvSpPr>
        <p:spPr>
          <a:xfrm>
            <a:off x="723435" y="4521585"/>
            <a:ext cx="5787475" cy="4283607"/>
          </a:xfrm>
          <a:prstGeom prst="rect">
            <a:avLst/>
          </a:prstGeom>
        </p:spPr>
        <p:txBody>
          <a:bodyPr lIns="95714" tIns="47856" rIns="95714" bIns="47856"/>
          <a:lstStyle/>
          <a:p>
            <a:pPr defTabSz="957134">
              <a:defRPr/>
            </a:pPr>
            <a:r>
              <a:rPr lang="en-US" b="1" dirty="0">
                <a:ea typeface="ＭＳ Ｐゴシック" pitchFamily="34" charset="-128"/>
              </a:rPr>
              <a:t>*Council</a:t>
            </a:r>
            <a:r>
              <a:rPr lang="en-US" b="1" baseline="0" dirty="0">
                <a:ea typeface="ＭＳ Ｐゴシック" pitchFamily="34" charset="-128"/>
              </a:rPr>
              <a:t> to customize this slide</a:t>
            </a:r>
            <a:endParaRPr lang="en-US" b="1" dirty="0">
              <a:ea typeface="ＭＳ Ｐゴシック" pitchFamily="34" charset="-128"/>
            </a:endParaRPr>
          </a:p>
          <a:p>
            <a:endParaRPr lang="en-US" dirty="0"/>
          </a:p>
        </p:txBody>
      </p:sp>
    </p:spTree>
    <p:extLst>
      <p:ext uri="{BB962C8B-B14F-4D97-AF65-F5344CB8AC3E}">
        <p14:creationId xmlns:p14="http://schemas.microsoft.com/office/powerpoint/2010/main" val="112912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12788"/>
            <a:ext cx="6348412" cy="3570287"/>
          </a:xfrm>
          <a:prstGeom prst="rect">
            <a:avLst/>
          </a:prstGeom>
          <a:noFill/>
          <a:ln w="12700">
            <a:solidFill>
              <a:prstClr val="black"/>
            </a:solidFill>
          </a:ln>
        </p:spPr>
      </p:sp>
      <p:sp>
        <p:nvSpPr>
          <p:cNvPr id="3" name="Notes Placeholder 2"/>
          <p:cNvSpPr>
            <a:spLocks noGrp="1"/>
          </p:cNvSpPr>
          <p:nvPr>
            <p:ph type="body" idx="1"/>
          </p:nvPr>
        </p:nvSpPr>
        <p:spPr>
          <a:xfrm>
            <a:off x="723435" y="4521585"/>
            <a:ext cx="5787475" cy="4283607"/>
          </a:xfrm>
          <a:prstGeom prst="rect">
            <a:avLst/>
          </a:prstGeom>
        </p:spPr>
        <p:txBody>
          <a:bodyPr lIns="95714" tIns="47856" rIns="95714" bIns="47856"/>
          <a:lstStyle/>
          <a:p>
            <a:pPr defTabSz="957134">
              <a:defRPr/>
            </a:pPr>
            <a:r>
              <a:rPr lang="en-US" b="1" dirty="0">
                <a:ea typeface="ＭＳ Ｐゴシック" pitchFamily="34" charset="-128"/>
              </a:rPr>
              <a:t>*Council</a:t>
            </a:r>
            <a:r>
              <a:rPr lang="en-US" b="1" baseline="0" dirty="0">
                <a:ea typeface="ＭＳ Ｐゴシック" pitchFamily="34" charset="-128"/>
              </a:rPr>
              <a:t> to customize this slide</a:t>
            </a:r>
            <a:endParaRPr lang="en-US" b="1" dirty="0">
              <a:ea typeface="ＭＳ Ｐゴシック" pitchFamily="34" charset="-128"/>
            </a:endParaRPr>
          </a:p>
          <a:p>
            <a:endParaRPr lang="en-US" dirty="0"/>
          </a:p>
        </p:txBody>
      </p:sp>
    </p:spTree>
    <p:extLst>
      <p:ext uri="{BB962C8B-B14F-4D97-AF65-F5344CB8AC3E}">
        <p14:creationId xmlns:p14="http://schemas.microsoft.com/office/powerpoint/2010/main" val="223607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12788"/>
            <a:ext cx="6348412" cy="3570287"/>
          </a:xfrm>
          <a:prstGeom prst="rect">
            <a:avLst/>
          </a:prstGeom>
          <a:noFill/>
          <a:ln w="12700">
            <a:solidFill>
              <a:prstClr val="black"/>
            </a:solidFill>
          </a:ln>
        </p:spPr>
      </p:sp>
      <p:sp>
        <p:nvSpPr>
          <p:cNvPr id="3" name="Notes Placeholder 2"/>
          <p:cNvSpPr>
            <a:spLocks noGrp="1"/>
          </p:cNvSpPr>
          <p:nvPr>
            <p:ph type="body" idx="1"/>
          </p:nvPr>
        </p:nvSpPr>
        <p:spPr>
          <a:xfrm>
            <a:off x="723435" y="4521585"/>
            <a:ext cx="5787475" cy="4283607"/>
          </a:xfrm>
          <a:prstGeom prst="rect">
            <a:avLst/>
          </a:prstGeom>
        </p:spPr>
        <p:txBody>
          <a:bodyPr lIns="95714" tIns="47856" rIns="95714" bIns="47856">
            <a:normAutofit fontScale="92500" lnSpcReduction="10000"/>
          </a:bodyPr>
          <a:lstStyle/>
          <a:p>
            <a:pPr lvl="1" defTabSz="957134">
              <a:defRPr/>
            </a:pPr>
            <a:endParaRPr lang="en-US" sz="1800" dirty="0"/>
          </a:p>
          <a:p>
            <a:pPr lvl="1" defTabSz="957134">
              <a:defRPr/>
            </a:pPr>
            <a:r>
              <a:rPr lang="en-US" sz="1800" dirty="0" err="1"/>
              <a:t>COCOdirect</a:t>
            </a:r>
            <a:r>
              <a:rPr lang="en-US" sz="1800" dirty="0"/>
              <a:t> helps girls and volunteers streamline their cookie sale by allowing consumers to place large orders, pay with a credit card and receive direct shipment of cookies — a great option for anyone who wants to order Girl Scout Cookies in bulk or support a family member or friend who is a Girl Scout.</a:t>
            </a:r>
          </a:p>
          <a:p>
            <a:pPr lvl="1" defTabSz="957134">
              <a:defRPr/>
            </a:pPr>
            <a:endParaRPr lang="en-US" sz="1800" dirty="0"/>
          </a:p>
          <a:p>
            <a:r>
              <a:rPr lang="en-US" b="1" dirty="0"/>
              <a:t>What is the difference between </a:t>
            </a:r>
            <a:r>
              <a:rPr lang="en-US" b="1" dirty="0" err="1"/>
              <a:t>COCOmobile</a:t>
            </a:r>
            <a:r>
              <a:rPr lang="en-US" b="1" dirty="0"/>
              <a:t> and </a:t>
            </a:r>
            <a:r>
              <a:rPr lang="en-US" b="1" dirty="0" err="1"/>
              <a:t>COCOdirect</a:t>
            </a:r>
            <a:r>
              <a:rPr lang="en-US" b="1" dirty="0"/>
              <a:t>?</a:t>
            </a:r>
            <a:endParaRPr lang="en-US" dirty="0"/>
          </a:p>
          <a:p>
            <a:r>
              <a:rPr lang="en-US" dirty="0" err="1"/>
              <a:t>COCOmobile</a:t>
            </a:r>
            <a:r>
              <a:rPr lang="en-US" dirty="0"/>
              <a:t> and </a:t>
            </a:r>
            <a:r>
              <a:rPr lang="en-US" dirty="0" err="1"/>
              <a:t>COCOdirect</a:t>
            </a:r>
            <a:r>
              <a:rPr lang="en-US" dirty="0"/>
              <a:t> are both related to COCO Cookie Command — one is merely the mobile version, while the other is a distinct function available on both!</a:t>
            </a:r>
          </a:p>
          <a:p>
            <a:pPr lvl="0"/>
            <a:r>
              <a:rPr lang="en-US" dirty="0" err="1"/>
              <a:t>COCOdirect</a:t>
            </a:r>
            <a:r>
              <a:rPr lang="en-US" dirty="0"/>
              <a:t> is the </a:t>
            </a:r>
            <a:r>
              <a:rPr lang="en-US" i="1" dirty="0"/>
              <a:t>functionality</a:t>
            </a:r>
            <a:r>
              <a:rPr lang="en-US" dirty="0"/>
              <a:t> that allows Girl Scout cookies to be shipped directly to consumers in bulk sizes, including:</a:t>
            </a:r>
          </a:p>
          <a:p>
            <a:pPr lvl="1"/>
            <a:r>
              <a:rPr lang="en-US" dirty="0"/>
              <a:t>An eight-pack sampler</a:t>
            </a:r>
          </a:p>
          <a:p>
            <a:pPr lvl="1"/>
            <a:r>
              <a:rPr lang="en-US" dirty="0"/>
              <a:t>A half dozen of any one variety</a:t>
            </a:r>
          </a:p>
          <a:p>
            <a:pPr lvl="1"/>
            <a:r>
              <a:rPr lang="en-US" dirty="0"/>
              <a:t>A dozen of any one variety</a:t>
            </a:r>
          </a:p>
          <a:p>
            <a:pPr lvl="0"/>
            <a:r>
              <a:rPr lang="en-US" dirty="0" err="1"/>
              <a:t>COCOmobile</a:t>
            </a:r>
            <a:r>
              <a:rPr lang="en-US" dirty="0"/>
              <a:t> is the </a:t>
            </a:r>
            <a:r>
              <a:rPr lang="en-US" i="1" dirty="0"/>
              <a:t>app</a:t>
            </a:r>
            <a:r>
              <a:rPr lang="en-US" dirty="0"/>
              <a:t> that allows girls to access all the features of COCO cookie command on their mobile devices — including placing these direct-ship orders and inputting credit card and shipping information. </a:t>
            </a:r>
          </a:p>
          <a:p>
            <a:pPr lvl="1" defTabSz="957134">
              <a:defRPr/>
            </a:pPr>
            <a:endParaRPr lang="en-US" sz="1800" dirty="0"/>
          </a:p>
          <a:p>
            <a:endParaRPr lang="en-US" dirty="0"/>
          </a:p>
        </p:txBody>
      </p:sp>
    </p:spTree>
    <p:extLst>
      <p:ext uri="{BB962C8B-B14F-4D97-AF65-F5344CB8AC3E}">
        <p14:creationId xmlns:p14="http://schemas.microsoft.com/office/powerpoint/2010/main" val="276084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CCDED-A956-4563-97B2-5CE3246941DF}" type="slidenum">
              <a:rPr lang="en-US" smtClean="0"/>
              <a:t>53</a:t>
            </a:fld>
            <a:endParaRPr lang="en-US"/>
          </a:p>
        </p:txBody>
      </p:sp>
    </p:spTree>
    <p:extLst>
      <p:ext uri="{BB962C8B-B14F-4D97-AF65-F5344CB8AC3E}">
        <p14:creationId xmlns:p14="http://schemas.microsoft.com/office/powerpoint/2010/main" val="1883768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solidFill>
                <a:srgbClr val="008745"/>
              </a:solidFill>
              <a:latin typeface="Trefoil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1272" y="-552455"/>
            <a:ext cx="4335318" cy="4335318"/>
          </a:xfrm>
          <a:prstGeom prst="rect">
            <a:avLst/>
          </a:prstGeom>
        </p:spPr>
      </p:pic>
      <p:sp>
        <p:nvSpPr>
          <p:cNvPr id="5" name="Text Placeholder 13"/>
          <p:cNvSpPr>
            <a:spLocks noGrp="1"/>
          </p:cNvSpPr>
          <p:nvPr>
            <p:ph type="body" sz="quarter" idx="10"/>
          </p:nvPr>
        </p:nvSpPr>
        <p:spPr>
          <a:xfrm>
            <a:off x="364840" y="2156222"/>
            <a:ext cx="8229600" cy="1766346"/>
          </a:xfrm>
          <a:prstGeom prst="rect">
            <a:avLst/>
          </a:prstGeom>
        </p:spPr>
        <p:txBody>
          <a:bodyPr>
            <a:normAutofit/>
          </a:bodyPr>
          <a:lstStyle>
            <a:lvl1pPr marL="0" indent="0" algn="l">
              <a:spcBef>
                <a:spcPts val="600"/>
              </a:spcBef>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dirty="0"/>
          </a:p>
        </p:txBody>
      </p:sp>
      <p:sp>
        <p:nvSpPr>
          <p:cNvPr id="8" name="Rectangle 7"/>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DIVIDER PAGE</a:t>
            </a:r>
          </a:p>
        </p:txBody>
      </p:sp>
      <p:sp>
        <p:nvSpPr>
          <p:cNvPr id="9" name="Title 1"/>
          <p:cNvSpPr txBox="1">
            <a:spLocks/>
          </p:cNvSpPr>
          <p:nvPr userDrawn="1"/>
        </p:nvSpPr>
        <p:spPr>
          <a:xfrm>
            <a:off x="423052" y="1291603"/>
            <a:ext cx="8229600" cy="716095"/>
          </a:xfrm>
          <a:prstGeom prst="rect">
            <a:avLst/>
          </a:prstGeom>
        </p:spPr>
        <p:txBody>
          <a:bodyPr vert="horz" lIns="0" tIns="0" rIns="0" bIns="0" rtlCol="0" anchor="ctr">
            <a:normAutofit/>
          </a:bodyPr>
          <a:lstStyle>
            <a:lvl1pPr algn="l" defTabSz="457200" rtl="0" eaLnBrk="1" latinLnBrk="0" hangingPunct="1">
              <a:lnSpc>
                <a:spcPct val="80000"/>
              </a:lnSpc>
              <a:spcBef>
                <a:spcPct val="0"/>
              </a:spcBef>
              <a:buNone/>
              <a:defRPr sz="4300" b="1" kern="1200" baseline="0">
                <a:solidFill>
                  <a:schemeClr val="bg1"/>
                </a:solidFill>
                <a:latin typeface="Arial"/>
                <a:ea typeface="+mj-ea"/>
                <a:cs typeface="+mj-cs"/>
              </a:defRPr>
            </a:lvl1pPr>
          </a:lstStyle>
          <a:p>
            <a:endParaRPr lang="en-US" dirty="0">
              <a:latin typeface="Trefoil Sans"/>
            </a:endParaRPr>
          </a:p>
        </p:txBody>
      </p:sp>
      <p:sp>
        <p:nvSpPr>
          <p:cNvPr id="11" name="Title 1"/>
          <p:cNvSpPr>
            <a:spLocks noGrp="1"/>
          </p:cNvSpPr>
          <p:nvPr>
            <p:ph type="title"/>
          </p:nvPr>
        </p:nvSpPr>
        <p:spPr>
          <a:xfrm>
            <a:off x="427670" y="1444003"/>
            <a:ext cx="8229600" cy="716095"/>
          </a:xfrm>
        </p:spPr>
        <p:txBody>
          <a:bodyPr>
            <a:normAutofit/>
          </a:bodyPr>
          <a:lstStyle>
            <a:lvl1pPr algn="l">
              <a:defRPr sz="4300"/>
            </a:lvl1pPr>
          </a:lstStyle>
          <a:p>
            <a:r>
              <a:rPr lang="en-US"/>
              <a:t>Click to edit Master title style</a:t>
            </a:r>
            <a:endParaRPr lang="en-US" dirty="0"/>
          </a:p>
        </p:txBody>
      </p:sp>
    </p:spTree>
    <p:extLst>
      <p:ext uri="{BB962C8B-B14F-4D97-AF65-F5344CB8AC3E}">
        <p14:creationId xmlns:p14="http://schemas.microsoft.com/office/powerpoint/2010/main" val="321177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Trefoil Sans"/>
            </a:endParaRPr>
          </a:p>
        </p:txBody>
      </p:sp>
      <p:sp>
        <p:nvSpPr>
          <p:cNvPr id="2" name="Title 1"/>
          <p:cNvSpPr>
            <a:spLocks noGrp="1"/>
          </p:cNvSpPr>
          <p:nvPr>
            <p:ph type="title"/>
          </p:nvPr>
        </p:nvSpPr>
        <p:spPr>
          <a:xfrm>
            <a:off x="347472" y="469900"/>
            <a:ext cx="7518225" cy="556126"/>
          </a:xfrm>
        </p:spPr>
        <p:txBody>
          <a:bodyPr lIns="0" tIns="0" rIns="0" bIns="0" anchor="t"/>
          <a:lstStyle>
            <a:lvl1pPr>
              <a:defRPr>
                <a:solidFill>
                  <a:srgbClr val="000000"/>
                </a:solidFill>
              </a:defRPr>
            </a:lvl1pPr>
          </a:lstStyle>
          <a:p>
            <a:r>
              <a:rPr lang="en-US"/>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Trefoil Sans"/>
                <a:cs typeface="Trefoil Sans"/>
              </a:defRPr>
            </a:lvl1pPr>
          </a:lstStyle>
          <a:p>
            <a:endParaRPr lang="en-US" dirty="0"/>
          </a:p>
        </p:txBody>
      </p:sp>
      <p:sp>
        <p:nvSpPr>
          <p:cNvPr id="8" name="Text Placeholder 7"/>
          <p:cNvSpPr>
            <a:spLocks noGrp="1"/>
          </p:cNvSpPr>
          <p:nvPr>
            <p:ph type="body" sz="quarter" idx="13"/>
          </p:nvPr>
        </p:nvSpPr>
        <p:spPr>
          <a:xfrm>
            <a:off x="5022850" y="1056610"/>
            <a:ext cx="3794125" cy="3135313"/>
          </a:xfrm>
        </p:spPr>
        <p:txBody>
          <a:bodyPr anchor="ctr">
            <a:normAutofit/>
          </a:bodyPr>
          <a:lstStyle>
            <a:lvl1pPr marL="0" indent="0" algn="l">
              <a:lnSpc>
                <a:spcPct val="120000"/>
              </a:lnSpc>
              <a:spcBef>
                <a:spcPts val="0"/>
              </a:spcBef>
              <a:spcAft>
                <a:spcPts val="800"/>
              </a:spcAft>
              <a:buNone/>
              <a:defRPr sz="2000" b="0" i="0" baseline="0">
                <a:latin typeface="Trefoil Sans"/>
                <a:cs typeface="Trefoil Sans"/>
              </a:defRPr>
            </a:lvl1pPr>
            <a:lvl2pPr marL="336550" indent="0">
              <a:buNone/>
              <a:defRPr/>
            </a:lvl2pPr>
            <a:lvl3pPr marL="746125" indent="0">
              <a:buNone/>
              <a:defRPr/>
            </a:lvl3pPr>
            <a:lvl4pPr marL="1131888" indent="0">
              <a:buNone/>
              <a:defRPr/>
            </a:lvl4pPr>
            <a:lvl5pPr marL="1541463" indent="0">
              <a:buNone/>
              <a:defRPr/>
            </a:lvl5pPr>
          </a:lstStyle>
          <a:p>
            <a:pPr lvl="0"/>
            <a:r>
              <a:rPr lang="en-US"/>
              <a:t>Click to edit Master text styles</a:t>
            </a:r>
          </a:p>
        </p:txBody>
      </p:sp>
      <p:sp>
        <p:nvSpPr>
          <p:cNvPr id="6" name="Text Placeholder 5"/>
          <p:cNvSpPr>
            <a:spLocks noGrp="1"/>
          </p:cNvSpPr>
          <p:nvPr>
            <p:ph type="body" sz="quarter" idx="14"/>
          </p:nvPr>
        </p:nvSpPr>
        <p:spPr>
          <a:xfrm>
            <a:off x="347472" y="-31227"/>
            <a:ext cx="7608887" cy="469900"/>
          </a:xfrm>
        </p:spPr>
        <p:txBody>
          <a:bodyPr lIns="0" tIns="0" rIns="0" bIns="0" anchor="b">
            <a:normAutofit/>
          </a:bodyPr>
          <a:lstStyle>
            <a:lvl1pPr marL="0" indent="0">
              <a:buNone/>
              <a:defRPr sz="1600" b="0" i="0" cap="all">
                <a:solidFill>
                  <a:srgbClr val="000000"/>
                </a:solidFill>
                <a:latin typeface="Trefoil Sans SemiBold"/>
                <a:cs typeface="Trefoil Sans SemiBold"/>
              </a:defRPr>
            </a:lvl1pPr>
            <a:lvl2pPr marL="336550" indent="0">
              <a:buNone/>
              <a:defRPr/>
            </a:lvl2pPr>
            <a:lvl3pPr marL="746125" indent="0">
              <a:buNone/>
              <a:defRPr/>
            </a:lvl3pPr>
            <a:lvl4pPr marL="1131888" indent="0">
              <a:buNone/>
              <a:defRPr/>
            </a:lvl4pPr>
            <a:lvl5pPr marL="1541463" indent="0">
              <a:buNone/>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
        <p:nvSpPr>
          <p:cNvPr id="11" name="Rectangle 10"/>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CONTENT PAGE WITH EYEBROW &amp; IMAGE LEFT</a:t>
            </a:r>
          </a:p>
        </p:txBody>
      </p:sp>
      <p:sp>
        <p:nvSpPr>
          <p:cNvPr id="5" name="Content Placeholder 4"/>
          <p:cNvSpPr>
            <a:spLocks noGrp="1"/>
          </p:cNvSpPr>
          <p:nvPr>
            <p:ph sz="quarter" idx="15"/>
          </p:nvPr>
        </p:nvSpPr>
        <p:spPr>
          <a:xfrm>
            <a:off x="257019" y="1056610"/>
            <a:ext cx="4765831" cy="3135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33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Trefoil Sans"/>
            </a:endParaRPr>
          </a:p>
        </p:txBody>
      </p:sp>
      <p:sp>
        <p:nvSpPr>
          <p:cNvPr id="2" name="Title 1"/>
          <p:cNvSpPr>
            <a:spLocks noGrp="1"/>
          </p:cNvSpPr>
          <p:nvPr>
            <p:ph type="title"/>
          </p:nvPr>
        </p:nvSpPr>
        <p:spPr>
          <a:xfrm>
            <a:off x="347472" y="469900"/>
            <a:ext cx="7518225" cy="556126"/>
          </a:xfrm>
        </p:spPr>
        <p:txBody>
          <a:bodyPr lIns="0" tIns="0" rIns="0" bIns="0" anchor="t"/>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060142" y="1056610"/>
            <a:ext cx="4766229" cy="3121848"/>
          </a:xfrm>
          <a:prstGeom prst="rect">
            <a:avLst/>
          </a:prstGeom>
        </p:spPr>
        <p:txBody>
          <a:bodyPr/>
          <a:lstStyle>
            <a:lvl1pPr marL="0" indent="0">
              <a:buSzPct val="90000"/>
              <a:buFont typeface="Arial"/>
              <a:buNone/>
              <a:defRPr sz="2000" b="0" i="0">
                <a:latin typeface="Trefoil Sans"/>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Trefoil Sans"/>
                <a:cs typeface="Trefoil Sans"/>
              </a:defRPr>
            </a:lvl1pPr>
          </a:lstStyle>
          <a:p>
            <a:endParaRPr lang="en-US" dirty="0"/>
          </a:p>
        </p:txBody>
      </p:sp>
      <p:sp>
        <p:nvSpPr>
          <p:cNvPr id="8" name="Text Placeholder 7"/>
          <p:cNvSpPr>
            <a:spLocks noGrp="1"/>
          </p:cNvSpPr>
          <p:nvPr>
            <p:ph type="body" sz="quarter" idx="13"/>
          </p:nvPr>
        </p:nvSpPr>
        <p:spPr>
          <a:xfrm>
            <a:off x="257019" y="1056610"/>
            <a:ext cx="3794125" cy="3135313"/>
          </a:xfrm>
        </p:spPr>
        <p:txBody>
          <a:bodyPr anchor="ctr">
            <a:normAutofit/>
          </a:bodyPr>
          <a:lstStyle>
            <a:lvl1pPr marL="0" indent="0" algn="l">
              <a:lnSpc>
                <a:spcPct val="120000"/>
              </a:lnSpc>
              <a:spcBef>
                <a:spcPts val="0"/>
              </a:spcBef>
              <a:spcAft>
                <a:spcPts val="800"/>
              </a:spcAft>
              <a:buNone/>
              <a:defRPr sz="2000" b="0" i="0" baseline="0">
                <a:latin typeface="Trefoil Sans"/>
                <a:cs typeface="Trefoil Sans"/>
              </a:defRPr>
            </a:lvl1pPr>
            <a:lvl2pPr marL="336550" indent="0">
              <a:buNone/>
              <a:defRPr/>
            </a:lvl2pPr>
            <a:lvl3pPr marL="746125" indent="0">
              <a:buNone/>
              <a:defRPr/>
            </a:lvl3pPr>
            <a:lvl4pPr marL="1131888" indent="0">
              <a:buNone/>
              <a:defRPr/>
            </a:lvl4pPr>
            <a:lvl5pPr marL="1541463" indent="0">
              <a:buNone/>
              <a:defRPr/>
            </a:lvl5pPr>
          </a:lstStyle>
          <a:p>
            <a:pPr lvl="0"/>
            <a:r>
              <a:rPr lang="en-US"/>
              <a:t>Click to edit Master text styles</a:t>
            </a:r>
          </a:p>
        </p:txBody>
      </p:sp>
      <p:sp>
        <p:nvSpPr>
          <p:cNvPr id="6" name="Text Placeholder 5"/>
          <p:cNvSpPr>
            <a:spLocks noGrp="1"/>
          </p:cNvSpPr>
          <p:nvPr>
            <p:ph type="body" sz="quarter" idx="14"/>
          </p:nvPr>
        </p:nvSpPr>
        <p:spPr>
          <a:xfrm>
            <a:off x="347472" y="-31227"/>
            <a:ext cx="7608887" cy="469900"/>
          </a:xfrm>
        </p:spPr>
        <p:txBody>
          <a:bodyPr lIns="0" tIns="0" rIns="0" bIns="0" anchor="b">
            <a:normAutofit/>
          </a:bodyPr>
          <a:lstStyle>
            <a:lvl1pPr marL="0" indent="0">
              <a:buNone/>
              <a:defRPr sz="1600" b="0" i="0" cap="all">
                <a:solidFill>
                  <a:srgbClr val="000000"/>
                </a:solidFill>
                <a:latin typeface="Trefoil Sans SemiBold"/>
                <a:cs typeface="Trefoil Sans SemiBold"/>
              </a:defRPr>
            </a:lvl1pPr>
            <a:lvl2pPr marL="336550" indent="0">
              <a:buNone/>
              <a:defRPr/>
            </a:lvl2pPr>
            <a:lvl3pPr marL="746125" indent="0">
              <a:buNone/>
              <a:defRPr/>
            </a:lvl3pPr>
            <a:lvl4pPr marL="1131888" indent="0">
              <a:buNone/>
              <a:defRPr/>
            </a:lvl4pPr>
            <a:lvl5pPr marL="1541463" indent="0">
              <a:buNone/>
              <a:defRPr/>
            </a:lvl5pPr>
          </a:lstStyle>
          <a:p>
            <a:pPr lvl="0"/>
            <a:r>
              <a:rPr lang="en-US"/>
              <a:t>Click to edit Master text styles</a:t>
            </a:r>
          </a:p>
        </p:txBody>
      </p:sp>
      <p:sp>
        <p:nvSpPr>
          <p:cNvPr id="12" name="Rectangle 11"/>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CONTENT PAGE WITH EYEBROW &amp;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Tree>
    <p:extLst>
      <p:ext uri="{BB962C8B-B14F-4D97-AF65-F5344CB8AC3E}">
        <p14:creationId xmlns:p14="http://schemas.microsoft.com/office/powerpoint/2010/main" val="151710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page image right">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Trefoil Sans"/>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059936" y="1056610"/>
            <a:ext cx="4766229" cy="3121848"/>
          </a:xfrm>
          <a:prstGeom prst="rect">
            <a:avLst/>
          </a:prstGeom>
        </p:spPr>
        <p:txBody>
          <a:bodyPr/>
          <a:lstStyle>
            <a:lvl1pPr marL="0" indent="0">
              <a:buSzPct val="90000"/>
              <a:buFont typeface="Arial"/>
              <a:buNone/>
              <a:defRPr sz="2000" b="0" i="0">
                <a:latin typeface="Trefoil Sans"/>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8" name="Text Placeholder 7"/>
          <p:cNvSpPr>
            <a:spLocks noGrp="1"/>
          </p:cNvSpPr>
          <p:nvPr>
            <p:ph type="body" sz="quarter" idx="13"/>
          </p:nvPr>
        </p:nvSpPr>
        <p:spPr>
          <a:xfrm>
            <a:off x="257019" y="1056610"/>
            <a:ext cx="3794125" cy="3135313"/>
          </a:xfrm>
        </p:spPr>
        <p:txBody>
          <a:bodyPr anchor="ctr">
            <a:normAutofit/>
          </a:bodyPr>
          <a:lstStyle>
            <a:lvl1pPr marL="0" indent="0" algn="l">
              <a:lnSpc>
                <a:spcPct val="120000"/>
              </a:lnSpc>
              <a:spcBef>
                <a:spcPts val="0"/>
              </a:spcBef>
              <a:spcAft>
                <a:spcPts val="800"/>
              </a:spcAft>
              <a:buNone/>
              <a:defRPr sz="2000" b="0" i="0" baseline="0">
                <a:latin typeface="Trefoil Sans"/>
                <a:cs typeface="Trefoil Sans"/>
              </a:defRPr>
            </a:lvl1pPr>
            <a:lvl2pPr marL="336550" indent="0">
              <a:buNone/>
              <a:defRPr/>
            </a:lvl2pPr>
            <a:lvl3pPr marL="746125" indent="0">
              <a:buNone/>
              <a:defRPr/>
            </a:lvl3pPr>
            <a:lvl4pPr marL="1131888" indent="0">
              <a:buNone/>
              <a:defRPr/>
            </a:lvl4pPr>
            <a:lvl5pPr marL="1541463" indent="0">
              <a:buNone/>
              <a:defRPr/>
            </a:lvl5pPr>
          </a:lstStyle>
          <a:p>
            <a:pPr lvl="0"/>
            <a:r>
              <a:rPr lang="en-US"/>
              <a:t>Click to edit Master text styles</a:t>
            </a:r>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CONTENT PAGE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
        <p:nvSpPr>
          <p:cNvPr id="11" name="Footer Placeholder 4"/>
          <p:cNvSpPr>
            <a:spLocks noGrp="1"/>
          </p:cNvSpPr>
          <p:nvPr>
            <p:ph type="ftr" sz="quarter" idx="12"/>
          </p:nvPr>
        </p:nvSpPr>
        <p:spPr>
          <a:xfrm>
            <a:off x="706840" y="4770020"/>
            <a:ext cx="5312960" cy="157162"/>
          </a:xfrm>
        </p:spPr>
        <p:txBody>
          <a:bodyPr/>
          <a:lstStyle>
            <a:lvl1pPr>
              <a:defRPr>
                <a:latin typeface="Trefoil Sans"/>
                <a:cs typeface="Trefoil Sans"/>
              </a:defRPr>
            </a:lvl1pPr>
          </a:lstStyle>
          <a:p>
            <a:endParaRPr lang="en-US" dirty="0">
              <a:solidFill>
                <a:srgbClr val="FFFFFF"/>
              </a:solidFill>
            </a:endParaRPr>
          </a:p>
        </p:txBody>
      </p:sp>
    </p:spTree>
    <p:extLst>
      <p:ext uri="{BB962C8B-B14F-4D97-AF65-F5344CB8AC3E}">
        <p14:creationId xmlns:p14="http://schemas.microsoft.com/office/powerpoint/2010/main" val="1192211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page image left">
    <p:spTree>
      <p:nvGrpSpPr>
        <p:cNvPr id="1" name=""/>
        <p:cNvGrpSpPr/>
        <p:nvPr/>
      </p:nvGrpSpPr>
      <p:grpSpPr>
        <a:xfrm>
          <a:off x="0" y="0"/>
          <a:ext cx="0" cy="0"/>
          <a:chOff x="0" y="0"/>
          <a:chExt cx="0" cy="0"/>
        </a:xfrm>
      </p:grpSpPr>
      <p:sp>
        <p:nvSpPr>
          <p:cNvPr id="10" name="Rectangle 9"/>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Trefoil Sans"/>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268830" y="1056610"/>
            <a:ext cx="4766229" cy="3121848"/>
          </a:xfrm>
          <a:prstGeom prst="rect">
            <a:avLst/>
          </a:prstGeom>
        </p:spPr>
        <p:txBody>
          <a:bodyPr/>
          <a:lstStyle>
            <a:lvl1pPr marL="0" indent="0">
              <a:buSzPct val="90000"/>
              <a:buFont typeface="Arial"/>
              <a:buNone/>
              <a:defRPr sz="2000" b="0" i="0">
                <a:latin typeface="Trefoil Sans"/>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8" name="Text Placeholder 7"/>
          <p:cNvSpPr>
            <a:spLocks noGrp="1"/>
          </p:cNvSpPr>
          <p:nvPr>
            <p:ph type="body" sz="quarter" idx="13"/>
          </p:nvPr>
        </p:nvSpPr>
        <p:spPr>
          <a:xfrm>
            <a:off x="5035059" y="1056610"/>
            <a:ext cx="3794125" cy="3135313"/>
          </a:xfrm>
        </p:spPr>
        <p:txBody>
          <a:bodyPr anchor="ctr">
            <a:normAutofit/>
          </a:bodyPr>
          <a:lstStyle>
            <a:lvl1pPr marL="0" indent="0" algn="l">
              <a:lnSpc>
                <a:spcPct val="120000"/>
              </a:lnSpc>
              <a:spcBef>
                <a:spcPts val="0"/>
              </a:spcBef>
              <a:spcAft>
                <a:spcPts val="800"/>
              </a:spcAft>
              <a:buNone/>
              <a:defRPr sz="2000" b="0" i="0" baseline="0">
                <a:latin typeface="Trefoil Sans"/>
                <a:cs typeface="Trefoil Sans"/>
              </a:defRPr>
            </a:lvl1pPr>
            <a:lvl2pPr marL="336550" indent="0">
              <a:buNone/>
              <a:defRPr/>
            </a:lvl2pPr>
            <a:lvl3pPr marL="746125" indent="0">
              <a:buNone/>
              <a:defRPr/>
            </a:lvl3pPr>
            <a:lvl4pPr marL="1131888" indent="0">
              <a:buNone/>
              <a:defRPr/>
            </a:lvl4pPr>
            <a:lvl5pPr marL="1541463" indent="0">
              <a:buNone/>
              <a:defRPr/>
            </a:lvl5pPr>
          </a:lstStyle>
          <a:p>
            <a:pPr lvl="0"/>
            <a:r>
              <a:rPr lang="en-US"/>
              <a:t>Click to edit Master text styles</a:t>
            </a:r>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CONTENT PAGE IMAGE LEFT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
        <p:nvSpPr>
          <p:cNvPr id="12" name="Footer Placeholder 4"/>
          <p:cNvSpPr>
            <a:spLocks noGrp="1"/>
          </p:cNvSpPr>
          <p:nvPr>
            <p:ph type="ftr" sz="quarter" idx="12"/>
          </p:nvPr>
        </p:nvSpPr>
        <p:spPr>
          <a:xfrm>
            <a:off x="706840" y="4770020"/>
            <a:ext cx="5312960" cy="157162"/>
          </a:xfrm>
        </p:spPr>
        <p:txBody>
          <a:bodyPr/>
          <a:lstStyle>
            <a:lvl1pPr>
              <a:defRPr>
                <a:latin typeface="Trefoil Sans"/>
                <a:cs typeface="Trefoil Sans"/>
              </a:defRPr>
            </a:lvl1pPr>
          </a:lstStyle>
          <a:p>
            <a:endParaRPr lang="en-US" dirty="0">
              <a:solidFill>
                <a:srgbClr val="FFFFFF"/>
              </a:solidFill>
            </a:endParaRPr>
          </a:p>
        </p:txBody>
      </p:sp>
    </p:spTree>
    <p:extLst>
      <p:ext uri="{BB962C8B-B14F-4D97-AF65-F5344CB8AC3E}">
        <p14:creationId xmlns:p14="http://schemas.microsoft.com/office/powerpoint/2010/main" val="2623168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BLANK</a:t>
            </a:r>
          </a:p>
        </p:txBody>
      </p:sp>
    </p:spTree>
    <p:extLst>
      <p:ext uri="{BB962C8B-B14F-4D97-AF65-F5344CB8AC3E}">
        <p14:creationId xmlns:p14="http://schemas.microsoft.com/office/powerpoint/2010/main" val="380490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Page Btm Green Bar">
    <p:spTree>
      <p:nvGrpSpPr>
        <p:cNvPr id="1" name=""/>
        <p:cNvGrpSpPr/>
        <p:nvPr/>
      </p:nvGrpSpPr>
      <p:grpSpPr>
        <a:xfrm>
          <a:off x="0" y="0"/>
          <a:ext cx="0" cy="0"/>
          <a:chOff x="0" y="0"/>
          <a:chExt cx="0" cy="0"/>
        </a:xfrm>
      </p:grpSpPr>
      <p:sp>
        <p:nvSpPr>
          <p:cNvPr id="5" name="Rectangle 4"/>
          <p:cNvSpPr/>
          <p:nvPr userDrawn="1"/>
        </p:nvSpPr>
        <p:spPr>
          <a:xfrm>
            <a:off x="1" y="4552950"/>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Trefoil Sans"/>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6" name="Content Placeholder 5"/>
          <p:cNvSpPr>
            <a:spLocks noGrp="1"/>
          </p:cNvSpPr>
          <p:nvPr>
            <p:ph sz="quarter" idx="10"/>
          </p:nvPr>
        </p:nvSpPr>
        <p:spPr>
          <a:xfrm>
            <a:off x="256032" y="1051560"/>
            <a:ext cx="8229600" cy="3181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CONTENT PAGE BOTTOM GREEN BAR</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4652342"/>
            <a:ext cx="409583" cy="392517"/>
          </a:xfrm>
          <a:prstGeom prst="rect">
            <a:avLst/>
          </a:prstGeom>
        </p:spPr>
      </p:pic>
    </p:spTree>
    <p:extLst>
      <p:ext uri="{BB962C8B-B14F-4D97-AF65-F5344CB8AC3E}">
        <p14:creationId xmlns:p14="http://schemas.microsoft.com/office/powerpoint/2010/main" val="284662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tra Content page w/trefoil">
    <p:spTree>
      <p:nvGrpSpPr>
        <p:cNvPr id="1" name=""/>
        <p:cNvGrpSpPr/>
        <p:nvPr/>
      </p:nvGrpSpPr>
      <p:grpSpPr>
        <a:xfrm>
          <a:off x="0" y="0"/>
          <a:ext cx="0" cy="0"/>
          <a:chOff x="0" y="0"/>
          <a:chExt cx="0" cy="0"/>
        </a:xfrm>
      </p:grpSpPr>
      <p:sp>
        <p:nvSpPr>
          <p:cNvPr id="14" name="Rectangle 13"/>
          <p:cNvSpPr/>
          <p:nvPr userDrawn="1"/>
        </p:nvSpPr>
        <p:spPr>
          <a:xfrm>
            <a:off x="-82549" y="-6280"/>
            <a:ext cx="9418320" cy="155448"/>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Trefoil Sans"/>
            </a:endParaRPr>
          </a:p>
        </p:txBody>
      </p:sp>
      <p:sp>
        <p:nvSpPr>
          <p:cNvPr id="2" name="Title 1"/>
          <p:cNvSpPr>
            <a:spLocks noGrp="1"/>
          </p:cNvSpPr>
          <p:nvPr>
            <p:ph type="title"/>
          </p:nvPr>
        </p:nvSpPr>
        <p:spPr>
          <a:xfrm>
            <a:off x="347472" y="192024"/>
            <a:ext cx="5832760" cy="716095"/>
          </a:xfrm>
        </p:spPr>
        <p:txBody>
          <a:bodyPr/>
          <a:lstStyle>
            <a:lvl1pPr>
              <a:defRPr>
                <a:solidFill>
                  <a:srgbClr val="000000"/>
                </a:solidFill>
              </a:defRPr>
            </a:lvl1pPr>
          </a:lstStyle>
          <a:p>
            <a:r>
              <a:rPr lang="en-US"/>
              <a:t>Click to edit Master title style</a:t>
            </a:r>
            <a:endParaRPr lang="en-US" dirty="0"/>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a:xfrm>
            <a:off x="704088" y="4770020"/>
            <a:ext cx="5312960" cy="157162"/>
          </a:xfrm>
        </p:spPr>
        <p:txBody>
          <a:body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548" y="4641912"/>
            <a:ext cx="411480" cy="411480"/>
          </a:xfrm>
          <a:prstGeom prst="rect">
            <a:avLst/>
          </a:prstGeom>
        </p:spPr>
      </p:pic>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EXTRA VERTICAL SPACE</a:t>
            </a:r>
          </a:p>
        </p:txBody>
      </p:sp>
      <p:sp>
        <p:nvSpPr>
          <p:cNvPr id="6" name="Content Placeholder 5"/>
          <p:cNvSpPr>
            <a:spLocks noGrp="1"/>
          </p:cNvSpPr>
          <p:nvPr>
            <p:ph sz="quarter" idx="13"/>
          </p:nvPr>
        </p:nvSpPr>
        <p:spPr>
          <a:xfrm>
            <a:off x="254000" y="908050"/>
            <a:ext cx="8672512" cy="3638550"/>
          </a:xfrm>
        </p:spPr>
        <p:txBody>
          <a:bodyPr>
            <a:normAutofit/>
          </a:bodyPr>
          <a:lstStyle>
            <a:lvl1pPr>
              <a:defRPr sz="2000"/>
            </a:lvl1pPr>
            <a:lvl2pPr marL="571500" indent="-234950">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806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hoto Right, 1/2 page bleed">
    <p:spTree>
      <p:nvGrpSpPr>
        <p:cNvPr id="1" name=""/>
        <p:cNvGrpSpPr/>
        <p:nvPr/>
      </p:nvGrpSpPr>
      <p:grpSpPr>
        <a:xfrm>
          <a:off x="0" y="0"/>
          <a:ext cx="0" cy="0"/>
          <a:chOff x="0" y="0"/>
          <a:chExt cx="0" cy="0"/>
        </a:xfrm>
      </p:grpSpPr>
      <p:sp>
        <p:nvSpPr>
          <p:cNvPr id="6" name="Rectangle 5"/>
          <p:cNvSpPr/>
          <p:nvPr userDrawn="1"/>
        </p:nvSpPr>
        <p:spPr>
          <a:xfrm>
            <a:off x="1" y="0"/>
            <a:ext cx="9144002" cy="1143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Trefoil Sans"/>
            </a:endParaRPr>
          </a:p>
        </p:txBody>
      </p:sp>
      <p:sp>
        <p:nvSpPr>
          <p:cNvPr id="8" name="Picture Placeholder 7"/>
          <p:cNvSpPr>
            <a:spLocks noGrp="1"/>
          </p:cNvSpPr>
          <p:nvPr>
            <p:ph type="pic" sz="quarter" idx="10"/>
          </p:nvPr>
        </p:nvSpPr>
        <p:spPr>
          <a:xfrm>
            <a:off x="3652762" y="1144178"/>
            <a:ext cx="5491238" cy="3999322"/>
          </a:xfrm>
          <a:prstGeom prst="rect">
            <a:avLst/>
          </a:prstGeom>
          <a:solidFill>
            <a:schemeClr val="bg1">
              <a:lumMod val="95000"/>
            </a:schemeClr>
          </a:solidFill>
        </p:spPr>
        <p:txBody>
          <a:bodyPr/>
          <a:lstStyle>
            <a:lvl1pPr>
              <a:buSzPct val="100000"/>
              <a:defRPr/>
            </a:lvl1pPr>
          </a:lstStyle>
          <a:p>
            <a:r>
              <a:rPr lang="en-US"/>
              <a:t>Drag picture to placeholder or click icon to add</a:t>
            </a:r>
            <a:endParaRPr lang="en-US" dirty="0"/>
          </a:p>
        </p:txBody>
      </p:sp>
      <p:sp>
        <p:nvSpPr>
          <p:cNvPr id="13" name="Content Placeholder 2"/>
          <p:cNvSpPr>
            <a:spLocks noGrp="1"/>
          </p:cNvSpPr>
          <p:nvPr>
            <p:ph sz="half" idx="11"/>
          </p:nvPr>
        </p:nvSpPr>
        <p:spPr>
          <a:xfrm>
            <a:off x="263240" y="1371600"/>
            <a:ext cx="3154874" cy="3547814"/>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PHOTO RIGHT, ½-PAGE BLEED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886" y="115545"/>
            <a:ext cx="357748" cy="342842"/>
          </a:xfrm>
          <a:prstGeom prst="rect">
            <a:avLst/>
          </a:prstGeom>
        </p:spPr>
      </p:pic>
    </p:spTree>
    <p:extLst>
      <p:ext uri="{BB962C8B-B14F-4D97-AF65-F5344CB8AC3E}">
        <p14:creationId xmlns:p14="http://schemas.microsoft.com/office/powerpoint/2010/main" val="3412274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5721803" y="1397000"/>
            <a:ext cx="3154874" cy="3187700"/>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Picture Placeholder 7"/>
          <p:cNvSpPr>
            <a:spLocks noGrp="1"/>
          </p:cNvSpPr>
          <p:nvPr>
            <p:ph type="pic" sz="quarter" idx="10"/>
          </p:nvPr>
        </p:nvSpPr>
        <p:spPr>
          <a:xfrm>
            <a:off x="0" y="1144178"/>
            <a:ext cx="5491238" cy="3999322"/>
          </a:xfrm>
          <a:prstGeom prst="rect">
            <a:avLst/>
          </a:prstGeom>
          <a:solidFill>
            <a:schemeClr val="bg1">
              <a:lumMod val="95000"/>
            </a:schemeClr>
          </a:solidFill>
        </p:spPr>
        <p:txBody>
          <a:bodyPr/>
          <a:lstStyle>
            <a:lvl1pPr>
              <a:buSzPct val="100000"/>
              <a:defRPr/>
            </a:lvl1pPr>
          </a:lstStyle>
          <a:p>
            <a:r>
              <a:rPr lang="en-US"/>
              <a:t>Drag picture to placeholder or click icon to add</a:t>
            </a:r>
            <a:endParaRPr lang="en-US" dirty="0"/>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dirty="0"/>
          </a:p>
        </p:txBody>
      </p:sp>
      <p:sp>
        <p:nvSpPr>
          <p:cNvPr id="6" name="Rectangle 5"/>
          <p:cNvSpPr/>
          <p:nvPr userDrawn="1"/>
        </p:nvSpPr>
        <p:spPr>
          <a:xfrm>
            <a:off x="1" y="0"/>
            <a:ext cx="9144002" cy="1143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Trefoil Sans"/>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PHOTO LEFT, ½-PAGE BLEED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886" y="115545"/>
            <a:ext cx="357748" cy="342842"/>
          </a:xfrm>
          <a:prstGeom prst="rect">
            <a:avLst/>
          </a:prstGeom>
        </p:spPr>
      </p:pic>
    </p:spTree>
    <p:extLst>
      <p:ext uri="{BB962C8B-B14F-4D97-AF65-F5344CB8AC3E}">
        <p14:creationId xmlns:p14="http://schemas.microsoft.com/office/powerpoint/2010/main" val="198181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Title bar">
    <p:spTree>
      <p:nvGrpSpPr>
        <p:cNvPr id="1" name=""/>
        <p:cNvGrpSpPr/>
        <p:nvPr/>
      </p:nvGrpSpPr>
      <p:grpSpPr>
        <a:xfrm>
          <a:off x="0" y="0"/>
          <a:ext cx="0" cy="0"/>
          <a:chOff x="0" y="0"/>
          <a:chExt cx="0" cy="0"/>
        </a:xfrm>
      </p:grpSpPr>
      <p:sp>
        <p:nvSpPr>
          <p:cNvPr id="7" name="Rectangle 6"/>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6110" y="4644059"/>
            <a:ext cx="571500" cy="411480"/>
          </a:xfrm>
          <a:prstGeom prst="rect">
            <a:avLst/>
          </a:prstGeom>
        </p:spPr>
      </p:pic>
      <p:sp>
        <p:nvSpPr>
          <p:cNvPr id="8" name="Rectangle 7"/>
          <p:cNvSpPr/>
          <p:nvPr userDrawn="1"/>
        </p:nvSpPr>
        <p:spPr>
          <a:xfrm>
            <a:off x="14579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sp>
        <p:nvSpPr>
          <p:cNvPr id="3" name="Picture Placeholder 2"/>
          <p:cNvSpPr>
            <a:spLocks noGrp="1"/>
          </p:cNvSpPr>
          <p:nvPr>
            <p:ph type="pic" idx="1"/>
          </p:nvPr>
        </p:nvSpPr>
        <p:spPr>
          <a:xfrm>
            <a:off x="0" y="1147537"/>
            <a:ext cx="9144000" cy="40141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2" name="Slide Number Placeholder 1"/>
          <p:cNvSpPr>
            <a:spLocks noGrp="1"/>
          </p:cNvSpPr>
          <p:nvPr>
            <p:ph type="sldNum" sz="quarter" idx="10"/>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PICTURE</a:t>
            </a:r>
            <a:r>
              <a:rPr lang="en-US" baseline="0" dirty="0">
                <a:latin typeface="Trefoil Sans"/>
              </a:rPr>
              <a:t> WITH TITLE BAR</a:t>
            </a:r>
            <a:endParaRPr lang="en-US" dirty="0">
              <a:latin typeface="Trefoil Sans"/>
            </a:endParaRPr>
          </a:p>
        </p:txBody>
      </p:sp>
    </p:spTree>
    <p:extLst>
      <p:ext uri="{BB962C8B-B14F-4D97-AF65-F5344CB8AC3E}">
        <p14:creationId xmlns:p14="http://schemas.microsoft.com/office/powerpoint/2010/main" val="427767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166111" y="4644417"/>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sp>
        <p:nvSpPr>
          <p:cNvPr id="10" name="Picture Placeholder 2"/>
          <p:cNvSpPr>
            <a:spLocks noGrp="1"/>
          </p:cNvSpPr>
          <p:nvPr>
            <p:ph type="pic" idx="10"/>
          </p:nvPr>
        </p:nvSpPr>
        <p:spPr>
          <a:xfrm>
            <a:off x="0" y="1131550"/>
            <a:ext cx="9144000" cy="4025031"/>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3" name="Subtitle 2"/>
          <p:cNvSpPr>
            <a:spLocks noGrp="1"/>
          </p:cNvSpPr>
          <p:nvPr>
            <p:ph type="subTitle" idx="1"/>
          </p:nvPr>
        </p:nvSpPr>
        <p:spPr>
          <a:xfrm>
            <a:off x="417286" y="3155962"/>
            <a:ext cx="8309428" cy="981284"/>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3200" b="0" i="0" dirty="0">
                <a:solidFill>
                  <a:srgbClr val="00AE58"/>
                </a:solidFill>
                <a:latin typeface="Trefoil Sans SemiBold"/>
                <a:cs typeface="Trefoil Sans SemiBold"/>
              </a:defRPr>
            </a:lvl1pPr>
          </a:lstStyle>
          <a:p>
            <a:pPr marL="0" lvl="0" algn="ctr"/>
            <a:r>
              <a:rPr lang="en-US"/>
              <a:t>Click to edit Master subtitle style</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refoil Sans"/>
              </a:rPr>
              <a:t>TITLE</a:t>
            </a:r>
            <a:r>
              <a:rPr lang="en-US" baseline="0" dirty="0">
                <a:latin typeface="Trefoil Sans"/>
              </a:rPr>
              <a:t> STYLE A</a:t>
            </a:r>
            <a:endParaRPr lang="en-US" dirty="0">
              <a:latin typeface="Trefoil Sans"/>
            </a:endParaRPr>
          </a:p>
        </p:txBody>
      </p:sp>
      <p:pic>
        <p:nvPicPr>
          <p:cNvPr id="8" name="Picture 7" descr="GS_CENTRALtexas_servicemark_all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125194"/>
            <a:ext cx="1987247" cy="855850"/>
          </a:xfrm>
          <a:prstGeom prst="rect">
            <a:avLst/>
          </a:prstGeom>
        </p:spPr>
      </p:pic>
    </p:spTree>
    <p:extLst>
      <p:ext uri="{BB962C8B-B14F-4D97-AF65-F5344CB8AC3E}">
        <p14:creationId xmlns:p14="http://schemas.microsoft.com/office/powerpoint/2010/main" val="177086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sp>
        <p:nvSpPr>
          <p:cNvPr id="7" name="Table Placeholder 6"/>
          <p:cNvSpPr>
            <a:spLocks noGrp="1"/>
          </p:cNvSpPr>
          <p:nvPr>
            <p:ph type="tbl" sz="quarter" idx="10"/>
          </p:nvPr>
        </p:nvSpPr>
        <p:spPr>
          <a:xfrm>
            <a:off x="460680" y="1237325"/>
            <a:ext cx="8229600" cy="3372775"/>
          </a:xfrm>
          <a:prstGeom prst="rect">
            <a:avLst/>
          </a:prstGeom>
        </p:spPr>
        <p:txBody>
          <a:bodyPr>
            <a:normAutofit/>
          </a:bodyPr>
          <a:lstStyle>
            <a:lvl1pPr marL="0" indent="0">
              <a:buNone/>
              <a:defRPr sz="2200"/>
            </a:lvl1pPr>
          </a:lstStyle>
          <a:p>
            <a:r>
              <a:rPr lang="en-US"/>
              <a:t>Click icon to add table</a:t>
            </a:r>
            <a:endParaRPr lang="en-US" dirty="0"/>
          </a:p>
        </p:txBody>
      </p:sp>
      <p:sp>
        <p:nvSpPr>
          <p:cNvPr id="3" name="Slide Number Placeholder 2"/>
          <p:cNvSpPr>
            <a:spLocks noGrp="1"/>
          </p:cNvSpPr>
          <p:nvPr>
            <p:ph type="sldNum" sz="quarter" idx="11"/>
          </p:nvPr>
        </p:nvSpPr>
        <p:spPr/>
        <p:txBody>
          <a:bodyPr/>
          <a:lstStyle/>
          <a:p>
            <a:fld id="{F8C12AA3-6E81-C746-8BB2-6661939CBDDC}" type="slidenum">
              <a:rPr lang="en-US" smtClean="0"/>
              <a:pPr/>
              <a:t>‹#›</a:t>
            </a:fld>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TABLE WITH TITLE</a:t>
            </a:r>
          </a:p>
        </p:txBody>
      </p:sp>
      <p:sp>
        <p:nvSpPr>
          <p:cNvPr id="9" name="Footer Placeholder 2"/>
          <p:cNvSpPr>
            <a:spLocks noGrp="1"/>
          </p:cNvSpPr>
          <p:nvPr>
            <p:ph type="ftr" sz="quarter" idx="16"/>
          </p:nvPr>
        </p:nvSpPr>
        <p:spPr>
          <a:xfrm>
            <a:off x="344375" y="4770020"/>
            <a:ext cx="5312960" cy="157162"/>
          </a:xfrm>
        </p:spPr>
        <p:txBody>
          <a:bodyPr/>
          <a:lstStyle/>
          <a:p>
            <a:endParaRPr lang="en-US" dirty="0"/>
          </a:p>
        </p:txBody>
      </p:sp>
    </p:spTree>
    <p:extLst>
      <p:ext uri="{BB962C8B-B14F-4D97-AF65-F5344CB8AC3E}">
        <p14:creationId xmlns:p14="http://schemas.microsoft.com/office/powerpoint/2010/main" val="1916622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sp>
        <p:nvSpPr>
          <p:cNvPr id="4" name="Chart Placeholder 3"/>
          <p:cNvSpPr>
            <a:spLocks noGrp="1"/>
          </p:cNvSpPr>
          <p:nvPr>
            <p:ph type="chart" sz="quarter" idx="10"/>
          </p:nvPr>
        </p:nvSpPr>
        <p:spPr>
          <a:xfrm>
            <a:off x="1068070" y="1602821"/>
            <a:ext cx="6958330" cy="3255169"/>
          </a:xfrm>
          <a:prstGeom prst="rect">
            <a:avLst/>
          </a:prstGeom>
        </p:spPr>
        <p:txBody>
          <a:bodyPr/>
          <a:lstStyle>
            <a:lvl1pPr marL="0" indent="0">
              <a:buNone/>
              <a:defRPr/>
            </a:lvl1pPr>
          </a:lstStyle>
          <a:p>
            <a:r>
              <a:rPr lang="en-US"/>
              <a:t>Click icon to add chart</a:t>
            </a:r>
            <a:endParaRPr lang="en-US" dirty="0"/>
          </a:p>
        </p:txBody>
      </p:sp>
      <p:sp>
        <p:nvSpPr>
          <p:cNvPr id="9" name="Text Placeholder 8"/>
          <p:cNvSpPr>
            <a:spLocks noGrp="1"/>
          </p:cNvSpPr>
          <p:nvPr>
            <p:ph type="body" sz="quarter" idx="12"/>
          </p:nvPr>
        </p:nvSpPr>
        <p:spPr>
          <a:xfrm>
            <a:off x="265176" y="1143000"/>
            <a:ext cx="8143590" cy="548164"/>
          </a:xfrm>
          <a:prstGeom prst="rect">
            <a:avLst/>
          </a:prstGeom>
        </p:spPr>
        <p:txBody>
          <a:bodyPr/>
          <a:lstStyle>
            <a:lvl1pPr marL="0" indent="0">
              <a:buFontTx/>
              <a:buNone/>
              <a:defRPr b="0" i="0">
                <a:latin typeface="Trefoil Sans SemiBold"/>
                <a:cs typeface="Trefoil Sans SemiBold"/>
              </a:defRPr>
            </a:lvl1pPr>
          </a:lstStyle>
          <a:p>
            <a:pPr lvl="0"/>
            <a:r>
              <a:rPr lang="en-US"/>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111" y="4642861"/>
            <a:ext cx="429633" cy="411480"/>
          </a:xfrm>
          <a:prstGeom prst="rect">
            <a:avLst/>
          </a:prstGeom>
        </p:spPr>
      </p:pic>
      <p:sp>
        <p:nvSpPr>
          <p:cNvPr id="11" name="Rectangle 10"/>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CHART WITH TITLE &amp;</a:t>
            </a:r>
            <a:r>
              <a:rPr lang="en-US" baseline="0" dirty="0">
                <a:latin typeface="Trefoil Sans"/>
              </a:rPr>
              <a:t> SUBTITLE</a:t>
            </a:r>
            <a:endParaRPr lang="en-US" dirty="0">
              <a:latin typeface="Trefoil Sans"/>
            </a:endParaRPr>
          </a:p>
        </p:txBody>
      </p:sp>
      <p:sp>
        <p:nvSpPr>
          <p:cNvPr id="12" name="Footer Placeholder 3"/>
          <p:cNvSpPr>
            <a:spLocks noGrp="1"/>
          </p:cNvSpPr>
          <p:nvPr>
            <p:ph type="ftr" sz="quarter" idx="14"/>
          </p:nvPr>
        </p:nvSpPr>
        <p:spPr>
          <a:xfrm>
            <a:off x="704088" y="4770020"/>
            <a:ext cx="5312960" cy="157162"/>
          </a:xfrm>
        </p:spPr>
        <p:txBody>
          <a:bodyPr/>
          <a:lstStyle/>
          <a:p>
            <a:endParaRPr lang="en-US" dirty="0"/>
          </a:p>
        </p:txBody>
      </p:sp>
    </p:spTree>
    <p:extLst>
      <p:ext uri="{BB962C8B-B14F-4D97-AF65-F5344CB8AC3E}">
        <p14:creationId xmlns:p14="http://schemas.microsoft.com/office/powerpoint/2010/main" val="1079346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pag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solidFill>
                <a:srgbClr val="008745"/>
              </a:solidFill>
              <a:latin typeface="Trefoil San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272" y="-552455"/>
            <a:ext cx="4335318" cy="4335318"/>
          </a:xfrm>
          <a:prstGeom prst="rect">
            <a:avLst/>
          </a:prstGeom>
        </p:spPr>
      </p:pic>
      <p:sp>
        <p:nvSpPr>
          <p:cNvPr id="5" name="Text Placeholder 13"/>
          <p:cNvSpPr>
            <a:spLocks noGrp="1"/>
          </p:cNvSpPr>
          <p:nvPr>
            <p:ph type="body" sz="quarter" idx="10"/>
          </p:nvPr>
        </p:nvSpPr>
        <p:spPr>
          <a:xfrm>
            <a:off x="364840" y="2156222"/>
            <a:ext cx="8229600" cy="1766346"/>
          </a:xfrm>
          <a:prstGeom prst="rect">
            <a:avLst/>
          </a:prstGeom>
        </p:spPr>
        <p:txBody>
          <a:bodyPr>
            <a:normAutofit/>
          </a:bodyPr>
          <a:lstStyle>
            <a:lvl1pPr marL="0" indent="0" algn="l">
              <a:spcBef>
                <a:spcPts val="450"/>
              </a:spcBef>
              <a:buFontTx/>
              <a:buNone/>
              <a:defRPr sz="2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dirty="0"/>
          </a:p>
        </p:txBody>
      </p:sp>
      <p:sp>
        <p:nvSpPr>
          <p:cNvPr id="8" name="Rectangle 7"/>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DIVIDER PAGE</a:t>
            </a:r>
          </a:p>
        </p:txBody>
      </p:sp>
      <p:sp>
        <p:nvSpPr>
          <p:cNvPr id="9" name="Title 1"/>
          <p:cNvSpPr txBox="1">
            <a:spLocks/>
          </p:cNvSpPr>
          <p:nvPr/>
        </p:nvSpPr>
        <p:spPr>
          <a:xfrm>
            <a:off x="423052" y="1291604"/>
            <a:ext cx="8229600" cy="716095"/>
          </a:xfrm>
          <a:prstGeom prst="rect">
            <a:avLst/>
          </a:prstGeom>
        </p:spPr>
        <p:txBody>
          <a:bodyPr vert="horz" lIns="0" tIns="0" rIns="0" bIns="0" rtlCol="0" anchor="ctr">
            <a:normAutofit/>
          </a:bodyPr>
          <a:lstStyle>
            <a:lvl1pPr algn="l" defTabSz="457200" rtl="0" eaLnBrk="1" latinLnBrk="0" hangingPunct="1">
              <a:lnSpc>
                <a:spcPct val="80000"/>
              </a:lnSpc>
              <a:spcBef>
                <a:spcPct val="0"/>
              </a:spcBef>
              <a:buNone/>
              <a:defRPr sz="4300" b="1" kern="1200" baseline="0">
                <a:solidFill>
                  <a:schemeClr val="bg1"/>
                </a:solidFill>
                <a:latin typeface="Arial"/>
                <a:ea typeface="+mj-ea"/>
                <a:cs typeface="+mj-cs"/>
              </a:defRPr>
            </a:lvl1pPr>
          </a:lstStyle>
          <a:p>
            <a:endParaRPr lang="en-US" sz="3225" dirty="0">
              <a:latin typeface="Trefoil Sans"/>
            </a:endParaRPr>
          </a:p>
        </p:txBody>
      </p:sp>
      <p:sp>
        <p:nvSpPr>
          <p:cNvPr id="11" name="Title 1"/>
          <p:cNvSpPr>
            <a:spLocks noGrp="1"/>
          </p:cNvSpPr>
          <p:nvPr>
            <p:ph type="title"/>
          </p:nvPr>
        </p:nvSpPr>
        <p:spPr>
          <a:xfrm>
            <a:off x="427670" y="1444004"/>
            <a:ext cx="8229600" cy="716095"/>
          </a:xfrm>
        </p:spPr>
        <p:txBody>
          <a:bodyPr>
            <a:normAutofit/>
          </a:bodyPr>
          <a:lstStyle>
            <a:lvl1pPr algn="l">
              <a:defRPr sz="3225"/>
            </a:lvl1pPr>
          </a:lstStyle>
          <a:p>
            <a:r>
              <a:rPr lang="en-US"/>
              <a:t>Click to edit Master title style</a:t>
            </a:r>
            <a:endParaRPr lang="en-US" dirty="0"/>
          </a:p>
        </p:txBody>
      </p:sp>
    </p:spTree>
    <p:extLst>
      <p:ext uri="{BB962C8B-B14F-4D97-AF65-F5344CB8AC3E}">
        <p14:creationId xmlns:p14="http://schemas.microsoft.com/office/powerpoint/2010/main" val="808033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tyle A">
    <p:spTree>
      <p:nvGrpSpPr>
        <p:cNvPr id="1" name=""/>
        <p:cNvGrpSpPr/>
        <p:nvPr/>
      </p:nvGrpSpPr>
      <p:grpSpPr>
        <a:xfrm>
          <a:off x="0" y="0"/>
          <a:ext cx="0" cy="0"/>
          <a:chOff x="0" y="0"/>
          <a:chExt cx="0" cy="0"/>
        </a:xfrm>
      </p:grpSpPr>
      <p:sp>
        <p:nvSpPr>
          <p:cNvPr id="2" name="Rectangle 1"/>
          <p:cNvSpPr/>
          <p:nvPr/>
        </p:nvSpPr>
        <p:spPr>
          <a:xfrm>
            <a:off x="166112" y="4644418"/>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sp>
        <p:nvSpPr>
          <p:cNvPr id="10" name="Picture Placeholder 2"/>
          <p:cNvSpPr>
            <a:spLocks noGrp="1"/>
          </p:cNvSpPr>
          <p:nvPr>
            <p:ph type="pic" idx="10"/>
          </p:nvPr>
        </p:nvSpPr>
        <p:spPr>
          <a:xfrm>
            <a:off x="0" y="1131551"/>
            <a:ext cx="9144000" cy="4025031"/>
          </a:xfrm>
          <a:prstGeom prst="rect">
            <a:avLst/>
          </a:prstGeom>
        </p:spPr>
        <p:txBody>
          <a:bodyPr/>
          <a:lstStyle>
            <a:lvl1pPr marL="0" indent="0">
              <a:buNone/>
              <a:defRPr sz="2400">
                <a:ln>
                  <a:noFill/>
                </a:ln>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3" name="Subtitle 2"/>
          <p:cNvSpPr>
            <a:spLocks noGrp="1"/>
          </p:cNvSpPr>
          <p:nvPr>
            <p:ph type="subTitle" idx="1"/>
          </p:nvPr>
        </p:nvSpPr>
        <p:spPr>
          <a:xfrm>
            <a:off x="417286" y="3155962"/>
            <a:ext cx="8309428" cy="981284"/>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2400" b="0" i="0" dirty="0">
                <a:solidFill>
                  <a:srgbClr val="00AE58"/>
                </a:solidFill>
                <a:latin typeface="Trefoil Sans SemiBold"/>
                <a:cs typeface="Trefoil Sans SemiBold"/>
              </a:defRPr>
            </a:lvl1pPr>
          </a:lstStyle>
          <a:p>
            <a:pPr marL="0" lvl="0" algn="ctr"/>
            <a:r>
              <a:rPr lang="en-US"/>
              <a:t>Click to edit Master subtitle style</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latin typeface="Trefoil Sans"/>
              </a:rPr>
              <a:t>TITLE</a:t>
            </a:r>
            <a:r>
              <a:rPr lang="en-US" sz="1350" baseline="0" dirty="0">
                <a:latin typeface="Trefoil Sans"/>
              </a:rPr>
              <a:t> STYLE A</a:t>
            </a:r>
            <a:endParaRPr lang="en-US" sz="1350" dirty="0">
              <a:latin typeface="Trefoil Sans"/>
            </a:endParaRPr>
          </a:p>
        </p:txBody>
      </p:sp>
      <p:pic>
        <p:nvPicPr>
          <p:cNvPr id="8" name="Picture 7" descr="GS_CENTRALtexas_servicemark_all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13" y="125195"/>
            <a:ext cx="1987247" cy="855850"/>
          </a:xfrm>
          <a:prstGeom prst="rect">
            <a:avLst/>
          </a:prstGeom>
        </p:spPr>
      </p:pic>
    </p:spTree>
    <p:extLst>
      <p:ext uri="{BB962C8B-B14F-4D97-AF65-F5344CB8AC3E}">
        <p14:creationId xmlns:p14="http://schemas.microsoft.com/office/powerpoint/2010/main" val="752381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tyle B">
    <p:spTree>
      <p:nvGrpSpPr>
        <p:cNvPr id="1" name=""/>
        <p:cNvGrpSpPr/>
        <p:nvPr/>
      </p:nvGrpSpPr>
      <p:grpSpPr>
        <a:xfrm>
          <a:off x="0" y="0"/>
          <a:ext cx="0" cy="0"/>
          <a:chOff x="0" y="0"/>
          <a:chExt cx="0" cy="0"/>
        </a:xfrm>
      </p:grpSpPr>
      <p:sp>
        <p:nvSpPr>
          <p:cNvPr id="8" name="Rectangle 7"/>
          <p:cNvSpPr/>
          <p:nvPr/>
        </p:nvSpPr>
        <p:spPr>
          <a:xfrm>
            <a:off x="1" y="4214991"/>
            <a:ext cx="9144002" cy="92851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1350" dirty="0">
              <a:latin typeface="Trefoil Sans"/>
            </a:endParaRPr>
          </a:p>
        </p:txBody>
      </p:sp>
      <p:sp>
        <p:nvSpPr>
          <p:cNvPr id="7" name="Picture Placeholder 6"/>
          <p:cNvSpPr>
            <a:spLocks noGrp="1"/>
          </p:cNvSpPr>
          <p:nvPr>
            <p:ph type="pic" sz="quarter" idx="10"/>
          </p:nvPr>
        </p:nvSpPr>
        <p:spPr>
          <a:xfrm>
            <a:off x="0" y="1132604"/>
            <a:ext cx="9144000" cy="3082387"/>
          </a:xfrm>
          <a:prstGeom prst="rect">
            <a:avLst/>
          </a:prstGeom>
        </p:spPr>
        <p:txBody>
          <a:bodyPr/>
          <a:lstStyle>
            <a:lvl1pPr marL="0" indent="0">
              <a:buNone/>
              <a:defRPr/>
            </a:lvl1pPr>
          </a:lstStyle>
          <a:p>
            <a:r>
              <a:rPr lang="en-US"/>
              <a:t>Click icon to add picture</a:t>
            </a:r>
            <a:endParaRPr lang="en-US" dirty="0"/>
          </a:p>
        </p:txBody>
      </p:sp>
      <p:sp>
        <p:nvSpPr>
          <p:cNvPr id="2" name="Title 1"/>
          <p:cNvSpPr>
            <a:spLocks noGrp="1"/>
          </p:cNvSpPr>
          <p:nvPr>
            <p:ph type="title"/>
          </p:nvPr>
        </p:nvSpPr>
        <p:spPr>
          <a:xfrm>
            <a:off x="0" y="4214991"/>
            <a:ext cx="9144000" cy="928510"/>
          </a:xfrm>
          <a:noFill/>
          <a:ln>
            <a:noFill/>
          </a:ln>
        </p:spPr>
        <p:txBody>
          <a:bodyPr lIns="274320" tIns="45720" rIns="182880"/>
          <a:lstStyle/>
          <a:p>
            <a:r>
              <a:rPr lang="en-US"/>
              <a:t>Click to edit Master title style</a:t>
            </a:r>
            <a:endParaRPr lang="en-US" dirty="0"/>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dirty="0"/>
          </a:p>
        </p:txBody>
      </p:sp>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TITLE</a:t>
            </a:r>
            <a:r>
              <a:rPr lang="en-US" sz="1350" baseline="0" dirty="0">
                <a:latin typeface="Trefoil Sans"/>
              </a:rPr>
              <a:t> STYLE B</a:t>
            </a:r>
            <a:endParaRPr lang="en-US" sz="1350" dirty="0">
              <a:latin typeface="Trefoil Sans"/>
            </a:endParaRPr>
          </a:p>
        </p:txBody>
      </p:sp>
      <p:pic>
        <p:nvPicPr>
          <p:cNvPr id="10" name="Picture 9" descr="GS_CENTRALtexas_servicemark_all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13" y="125195"/>
            <a:ext cx="1987247" cy="855850"/>
          </a:xfrm>
          <a:prstGeom prst="rect">
            <a:avLst/>
          </a:prstGeom>
        </p:spPr>
      </p:pic>
    </p:spTree>
    <p:extLst>
      <p:ext uri="{BB962C8B-B14F-4D97-AF65-F5344CB8AC3E}">
        <p14:creationId xmlns:p14="http://schemas.microsoft.com/office/powerpoint/2010/main" val="506711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3" y="1371600"/>
            <a:ext cx="8709545" cy="3205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4"/>
          </p:nvPr>
        </p:nvSpPr>
        <p:spPr>
          <a:xfrm>
            <a:off x="344375" y="4770021"/>
            <a:ext cx="5312960" cy="157162"/>
          </a:xfrm>
        </p:spPr>
        <p:txBody>
          <a:bodyPr/>
          <a:lstStyle/>
          <a:p>
            <a:endParaRPr lang="en-US" dirty="0"/>
          </a:p>
        </p:txBody>
      </p:sp>
      <p:sp>
        <p:nvSpPr>
          <p:cNvPr id="6" name="Rectangle 5"/>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TEXT</a:t>
            </a:r>
            <a:r>
              <a:rPr lang="en-US" sz="1350" baseline="0" dirty="0">
                <a:latin typeface="Trefoil Sans"/>
              </a:rPr>
              <a:t> ONLY </a:t>
            </a:r>
            <a:r>
              <a:rPr lang="en-US" sz="1350" dirty="0">
                <a:latin typeface="Trefoil Sans"/>
              </a:rPr>
              <a:t>PAGE</a:t>
            </a:r>
          </a:p>
        </p:txBody>
      </p:sp>
    </p:spTree>
    <p:extLst>
      <p:ext uri="{BB962C8B-B14F-4D97-AF65-F5344CB8AC3E}">
        <p14:creationId xmlns:p14="http://schemas.microsoft.com/office/powerpoint/2010/main" val="1535667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347474" y="469901"/>
            <a:ext cx="7518225" cy="556126"/>
          </a:xfrm>
        </p:spPr>
        <p:txBody>
          <a:bodyPr lIns="0" tIns="0" rIns="0" bIns="0" anchor="t"/>
          <a:lstStyle>
            <a:lvl1pPr>
              <a:defRPr>
                <a:solidFill>
                  <a:schemeClr val="bg1"/>
                </a:solidFill>
              </a:defRPr>
            </a:lvl1pPr>
          </a:lstStyle>
          <a:p>
            <a:r>
              <a:rPr lang="en-US"/>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6" name="Text Placeholder 5"/>
          <p:cNvSpPr>
            <a:spLocks noGrp="1"/>
          </p:cNvSpPr>
          <p:nvPr>
            <p:ph type="body" sz="quarter" idx="14"/>
          </p:nvPr>
        </p:nvSpPr>
        <p:spPr>
          <a:xfrm>
            <a:off x="347474" y="-31227"/>
            <a:ext cx="7608887" cy="469900"/>
          </a:xfrm>
        </p:spPr>
        <p:txBody>
          <a:bodyPr lIns="0" tIns="0" rIns="0" bIns="0" anchor="b">
            <a:normAutofit/>
          </a:bodyPr>
          <a:lstStyle>
            <a:lvl1pPr marL="0" indent="0">
              <a:buNone/>
              <a:defRPr sz="1200" b="0" i="0" cap="all">
                <a:solidFill>
                  <a:schemeClr val="bg1"/>
                </a:solidFill>
                <a:latin typeface="Trefoil Sans SemiBold"/>
                <a:cs typeface="Trefoil Sans SemiBold"/>
              </a:defRPr>
            </a:lvl1pPr>
            <a:lvl2pPr marL="252413" indent="0">
              <a:buNone/>
              <a:defRPr/>
            </a:lvl2pPr>
            <a:lvl3pPr marL="559594" indent="0">
              <a:buNone/>
              <a:defRPr/>
            </a:lvl3pPr>
            <a:lvl4pPr marL="848916" indent="0">
              <a:buNone/>
              <a:defRPr/>
            </a:lvl4pPr>
            <a:lvl5pPr marL="1156097" indent="0">
              <a:buNone/>
              <a:defRPr/>
            </a:lvl5pPr>
          </a:lstStyle>
          <a:p>
            <a:pPr lvl="0"/>
            <a:r>
              <a:rPr lang="en-US"/>
              <a:t>Edit Master text styles</a:t>
            </a:r>
          </a:p>
        </p:txBody>
      </p:sp>
      <p:sp>
        <p:nvSpPr>
          <p:cNvPr id="11" name="Rectangle 10"/>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CONTENT PAGE WITH EYEBROW</a:t>
            </a:r>
          </a:p>
        </p:txBody>
      </p:sp>
      <p:sp>
        <p:nvSpPr>
          <p:cNvPr id="5" name="Content Placeholder 4"/>
          <p:cNvSpPr>
            <a:spLocks noGrp="1"/>
          </p:cNvSpPr>
          <p:nvPr>
            <p:ph sz="quarter" idx="15"/>
          </p:nvPr>
        </p:nvSpPr>
        <p:spPr>
          <a:xfrm>
            <a:off x="257020" y="1371601"/>
            <a:ext cx="7837113" cy="3135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p:cNvSpPr>
            <a:spLocks noGrp="1"/>
          </p:cNvSpPr>
          <p:nvPr>
            <p:ph type="ftr" sz="quarter" idx="16"/>
          </p:nvPr>
        </p:nvSpPr>
        <p:spPr>
          <a:xfrm>
            <a:off x="344375" y="4770021"/>
            <a:ext cx="5312960" cy="157162"/>
          </a:xfrm>
        </p:spPr>
        <p:txBody>
          <a:bodyPr/>
          <a:lstStyle/>
          <a:p>
            <a:endParaRPr lang="en-US" dirty="0"/>
          </a:p>
        </p:txBody>
      </p:sp>
    </p:spTree>
    <p:extLst>
      <p:ext uri="{BB962C8B-B14F-4D97-AF65-F5344CB8AC3E}">
        <p14:creationId xmlns:p14="http://schemas.microsoft.com/office/powerpoint/2010/main" val="86189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138466"/>
            <a:ext cx="9144000" cy="4014107"/>
          </a:xfrm>
          <a:prstGeom prst="rect">
            <a:avLst/>
          </a:prstGeom>
        </p:spPr>
        <p:txBody>
          <a:bodyPr/>
          <a:lstStyle>
            <a:lvl1pPr marL="0" indent="0">
              <a:buNone/>
              <a:defRPr/>
            </a:lvl1pPr>
          </a:lstStyle>
          <a:p>
            <a:r>
              <a:rPr lang="en-US" dirty="0"/>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527948" y="1591736"/>
            <a:ext cx="8041182" cy="3071537"/>
          </a:xfrm>
          <a:solidFill>
            <a:srgbClr val="FFFFFF">
              <a:alpha val="90000"/>
            </a:srgb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TITLE &amp; FULL-WIDTH IMAGE</a:t>
            </a:r>
          </a:p>
        </p:txBody>
      </p:sp>
    </p:spTree>
    <p:extLst>
      <p:ext uri="{BB962C8B-B14F-4D97-AF65-F5344CB8AC3E}">
        <p14:creationId xmlns:p14="http://schemas.microsoft.com/office/powerpoint/2010/main" val="3789607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ull bleed, Text Left">
    <p:spTree>
      <p:nvGrpSpPr>
        <p:cNvPr id="1" name=""/>
        <p:cNvGrpSpPr/>
        <p:nvPr/>
      </p:nvGrpSpPr>
      <p:grpSpPr>
        <a:xfrm>
          <a:off x="0" y="0"/>
          <a:ext cx="0" cy="0"/>
          <a:chOff x="0" y="0"/>
          <a:chExt cx="0" cy="0"/>
        </a:xfrm>
      </p:grpSpPr>
      <p:sp>
        <p:nvSpPr>
          <p:cNvPr id="2" name="Rectangle 1"/>
          <p:cNvSpPr/>
          <p:nvPr/>
        </p:nvSpPr>
        <p:spPr>
          <a:xfrm>
            <a:off x="166112" y="4644418"/>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sp>
        <p:nvSpPr>
          <p:cNvPr id="10" name="Picture Placeholder 2"/>
          <p:cNvSpPr>
            <a:spLocks noGrp="1"/>
          </p:cNvSpPr>
          <p:nvPr>
            <p:ph type="pic" idx="10"/>
          </p:nvPr>
        </p:nvSpPr>
        <p:spPr>
          <a:xfrm>
            <a:off x="0" y="1134450"/>
            <a:ext cx="9144000" cy="4017625"/>
          </a:xfrm>
          <a:prstGeom prst="rect">
            <a:avLst/>
          </a:prstGeom>
        </p:spPr>
        <p:txBody>
          <a:bodyPr>
            <a:normAutofit/>
          </a:bodyPr>
          <a:lstStyle>
            <a:lvl1pPr marL="0" indent="0">
              <a:buNone/>
              <a:defRPr sz="1500">
                <a:ln>
                  <a:noFill/>
                </a:ln>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257019" y="1481943"/>
            <a:ext cx="4179514" cy="3374136"/>
          </a:xfrm>
          <a:solidFill>
            <a:schemeClr val="bg1">
              <a:alpha val="90000"/>
            </a:schemeClr>
          </a:solidFill>
        </p:spPr>
        <p:txBody>
          <a:bodyPr>
            <a:normAutofit/>
          </a:bodyPr>
          <a:lstStyle>
            <a:lvl1pPr marL="176213" indent="-176213">
              <a:buFont typeface="Arial"/>
              <a:buChar char="•"/>
              <a:defRPr sz="1500"/>
            </a:lvl1pPr>
            <a:lvl2pPr marL="466725" indent="-214313">
              <a:buFont typeface="Arial"/>
              <a:buChar char="•"/>
              <a:defRPr sz="1500"/>
            </a:lvl2pPr>
            <a:lvl3pPr marL="731044" indent="-171450">
              <a:buFont typeface="Courier New"/>
              <a:buChar char="o"/>
              <a:defRPr sz="1500"/>
            </a:lvl3pPr>
            <a:lvl4pPr marL="1020366" indent="-171450">
              <a:buFont typeface="Arial"/>
              <a:buChar char="•"/>
              <a:defRPr sz="1500"/>
            </a:lvl4pPr>
            <a:lvl5pPr marL="1327547" indent="-171450">
              <a:buFont typeface="Lucida Grande"/>
              <a:buChar cha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FULL</a:t>
            </a:r>
            <a:r>
              <a:rPr lang="en-US" sz="1350" baseline="0" dirty="0">
                <a:latin typeface="Trefoil Sans"/>
              </a:rPr>
              <a:t> </a:t>
            </a:r>
            <a:r>
              <a:rPr lang="en-US" sz="1350" dirty="0">
                <a:latin typeface="Trefoil Sans"/>
              </a:rPr>
              <a:t>BLEED AND TEXT LEFT</a:t>
            </a:r>
          </a:p>
        </p:txBody>
      </p:sp>
    </p:spTree>
    <p:extLst>
      <p:ext uri="{BB962C8B-B14F-4D97-AF65-F5344CB8AC3E}">
        <p14:creationId xmlns:p14="http://schemas.microsoft.com/office/powerpoint/2010/main" val="2319756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ull bleed, Text Right">
    <p:spTree>
      <p:nvGrpSpPr>
        <p:cNvPr id="1" name=""/>
        <p:cNvGrpSpPr/>
        <p:nvPr/>
      </p:nvGrpSpPr>
      <p:grpSpPr>
        <a:xfrm>
          <a:off x="0" y="0"/>
          <a:ext cx="0" cy="0"/>
          <a:chOff x="0" y="0"/>
          <a:chExt cx="0" cy="0"/>
        </a:xfrm>
      </p:grpSpPr>
      <p:sp>
        <p:nvSpPr>
          <p:cNvPr id="2" name="Rectangle 1"/>
          <p:cNvSpPr/>
          <p:nvPr/>
        </p:nvSpPr>
        <p:spPr>
          <a:xfrm>
            <a:off x="166112" y="4644418"/>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sp>
        <p:nvSpPr>
          <p:cNvPr id="10" name="Picture Placeholder 2"/>
          <p:cNvSpPr>
            <a:spLocks noGrp="1"/>
          </p:cNvSpPr>
          <p:nvPr>
            <p:ph type="pic" idx="10"/>
          </p:nvPr>
        </p:nvSpPr>
        <p:spPr>
          <a:xfrm>
            <a:off x="0" y="1134450"/>
            <a:ext cx="9144000" cy="4017625"/>
          </a:xfrm>
          <a:prstGeom prst="rect">
            <a:avLst/>
          </a:prstGeom>
        </p:spPr>
        <p:txBody>
          <a:bodyPr>
            <a:normAutofit/>
          </a:bodyPr>
          <a:lstStyle>
            <a:lvl1pPr marL="0" indent="0">
              <a:buNone/>
              <a:defRPr sz="1500">
                <a:ln>
                  <a:noFill/>
                </a:ln>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4534208" y="1481329"/>
            <a:ext cx="4346705" cy="3229955"/>
          </a:xfrm>
          <a:solidFill>
            <a:schemeClr val="bg1">
              <a:alpha val="90000"/>
            </a:schemeClr>
          </a:solidFill>
        </p:spPr>
        <p:txBody>
          <a:bodyPr>
            <a:normAutofit/>
          </a:bodyPr>
          <a:lstStyle>
            <a:lvl1pPr marL="176213" indent="-176213">
              <a:buFont typeface="Arial"/>
              <a:buChar char="•"/>
              <a:defRPr sz="1500"/>
            </a:lvl1pPr>
            <a:lvl2pPr marL="466725" indent="-214313">
              <a:buFont typeface="Arial"/>
              <a:buChar char="•"/>
              <a:defRPr sz="1500"/>
            </a:lvl2pPr>
            <a:lvl3pPr marL="731044" indent="-171450">
              <a:buFont typeface="Courier New"/>
              <a:buChar char="o"/>
              <a:defRPr sz="1500"/>
            </a:lvl3pPr>
            <a:lvl4pPr marL="1020366" indent="-171450">
              <a:buFont typeface="Arial"/>
              <a:buChar char="•"/>
              <a:defRPr sz="1500"/>
            </a:lvl4pPr>
            <a:lvl5pPr marL="1327547" indent="-171450">
              <a:buFont typeface="Lucida Grande"/>
              <a:buChar cha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Rectangle 6"/>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FULL</a:t>
            </a:r>
            <a:r>
              <a:rPr lang="en-US" sz="1350" baseline="0" dirty="0">
                <a:latin typeface="Trefoil Sans"/>
              </a:rPr>
              <a:t> </a:t>
            </a:r>
            <a:r>
              <a:rPr lang="en-US" sz="1350" dirty="0">
                <a:latin typeface="Trefoil Sans"/>
              </a:rPr>
              <a:t>BLEED</a:t>
            </a:r>
            <a:r>
              <a:rPr lang="en-US" sz="1350" baseline="0" dirty="0">
                <a:latin typeface="Trefoil Sans"/>
              </a:rPr>
              <a:t> </a:t>
            </a:r>
            <a:r>
              <a:rPr lang="en-US" sz="1350" dirty="0">
                <a:latin typeface="Trefoil Sans"/>
              </a:rPr>
              <a:t>AND TEXT RIGHT</a:t>
            </a:r>
          </a:p>
        </p:txBody>
      </p:sp>
    </p:spTree>
    <p:extLst>
      <p:ext uri="{BB962C8B-B14F-4D97-AF65-F5344CB8AC3E}">
        <p14:creationId xmlns:p14="http://schemas.microsoft.com/office/powerpoint/2010/main" val="262456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4214990"/>
            <a:ext cx="9144002" cy="92851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Trefoil Sans"/>
            </a:endParaRPr>
          </a:p>
        </p:txBody>
      </p:sp>
      <p:sp>
        <p:nvSpPr>
          <p:cNvPr id="7" name="Picture Placeholder 6"/>
          <p:cNvSpPr>
            <a:spLocks noGrp="1"/>
          </p:cNvSpPr>
          <p:nvPr>
            <p:ph type="pic" sz="quarter" idx="10"/>
          </p:nvPr>
        </p:nvSpPr>
        <p:spPr>
          <a:xfrm>
            <a:off x="0" y="1132603"/>
            <a:ext cx="9144000" cy="3082387"/>
          </a:xfrm>
          <a:prstGeom prst="rect">
            <a:avLst/>
          </a:prstGeom>
        </p:spPr>
        <p:txBody>
          <a:bodyPr/>
          <a:lstStyle>
            <a:lvl1pPr marL="0" indent="0">
              <a:buNone/>
              <a:defRPr/>
            </a:lvl1pPr>
          </a:lstStyle>
          <a:p>
            <a:r>
              <a:rPr lang="en-US"/>
              <a:t>Drag picture to placeholder or click icon to add</a:t>
            </a:r>
            <a:endParaRPr lang="en-US" dirty="0"/>
          </a:p>
        </p:txBody>
      </p:sp>
      <p:sp>
        <p:nvSpPr>
          <p:cNvPr id="2" name="Title 1"/>
          <p:cNvSpPr>
            <a:spLocks noGrp="1"/>
          </p:cNvSpPr>
          <p:nvPr>
            <p:ph type="title"/>
          </p:nvPr>
        </p:nvSpPr>
        <p:spPr>
          <a:xfrm>
            <a:off x="0" y="4214990"/>
            <a:ext cx="9144000" cy="928510"/>
          </a:xfrm>
          <a:noFill/>
          <a:ln>
            <a:noFill/>
          </a:ln>
        </p:spPr>
        <p:txBody>
          <a:bodyPr lIns="274320" tIns="45720" rIns="182880"/>
          <a:lstStyle/>
          <a:p>
            <a:r>
              <a:rPr lang="en-US"/>
              <a:t>Click to edit Master title style</a:t>
            </a:r>
            <a:endParaRPr lang="en-US" dirty="0"/>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TITLE</a:t>
            </a:r>
            <a:r>
              <a:rPr lang="en-US" baseline="0" dirty="0">
                <a:latin typeface="Trefoil Sans"/>
              </a:rPr>
              <a:t> STYLE B</a:t>
            </a:r>
            <a:endParaRPr lang="en-US" dirty="0">
              <a:latin typeface="Trefoil Sans"/>
            </a:endParaRPr>
          </a:p>
        </p:txBody>
      </p:sp>
      <p:pic>
        <p:nvPicPr>
          <p:cNvPr id="10" name="Picture 9" descr="GS_CENTRALtexas_servicemark_all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125194"/>
            <a:ext cx="1987247" cy="855850"/>
          </a:xfrm>
          <a:prstGeom prst="rect">
            <a:avLst/>
          </a:prstGeom>
        </p:spPr>
      </p:pic>
    </p:spTree>
    <p:extLst>
      <p:ext uri="{BB962C8B-B14F-4D97-AF65-F5344CB8AC3E}">
        <p14:creationId xmlns:p14="http://schemas.microsoft.com/office/powerpoint/2010/main" val="167936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3" name="Rectangle 2"/>
          <p:cNvSpPr/>
          <p:nvPr/>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sp>
        <p:nvSpPr>
          <p:cNvPr id="9" name="Text Placeholder 8"/>
          <p:cNvSpPr>
            <a:spLocks noGrp="1"/>
          </p:cNvSpPr>
          <p:nvPr>
            <p:ph type="body" sz="quarter" idx="12"/>
          </p:nvPr>
        </p:nvSpPr>
        <p:spPr>
          <a:xfrm>
            <a:off x="263240" y="1143000"/>
            <a:ext cx="8143590" cy="548164"/>
          </a:xfrm>
          <a:prstGeom prst="rect">
            <a:avLst/>
          </a:prstGeom>
        </p:spPr>
        <p:txBody>
          <a:bodyPr/>
          <a:lstStyle>
            <a:lvl1pPr marL="0" indent="0">
              <a:buFontTx/>
              <a:buNone/>
              <a:defRPr b="0" i="0">
                <a:latin typeface="Trefoil Sans SemiBold"/>
                <a:cs typeface="Trefoil Sans SemiBold"/>
              </a:defRPr>
            </a:lvl1pPr>
          </a:lstStyle>
          <a:p>
            <a:pPr lvl="0"/>
            <a:r>
              <a:rPr lang="en-US"/>
              <a:t>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13" y="4643810"/>
            <a:ext cx="429633" cy="409583"/>
          </a:xfrm>
          <a:prstGeom prst="rect">
            <a:avLst/>
          </a:prstGeom>
        </p:spPr>
      </p:pic>
      <p:sp>
        <p:nvSpPr>
          <p:cNvPr id="10" name="Rectangle 9"/>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TITLE &amp;</a:t>
            </a:r>
            <a:r>
              <a:rPr lang="en-US" sz="1350" baseline="0" dirty="0">
                <a:latin typeface="Trefoil Sans"/>
              </a:rPr>
              <a:t> SUBTITLE</a:t>
            </a:r>
            <a:endParaRPr lang="en-US" sz="1350" dirty="0">
              <a:latin typeface="Trefoil Sans"/>
            </a:endParaRPr>
          </a:p>
        </p:txBody>
      </p:sp>
      <p:sp>
        <p:nvSpPr>
          <p:cNvPr id="11" name="Footer Placeholder 3"/>
          <p:cNvSpPr>
            <a:spLocks noGrp="1"/>
          </p:cNvSpPr>
          <p:nvPr>
            <p:ph type="ftr" sz="quarter" idx="14"/>
          </p:nvPr>
        </p:nvSpPr>
        <p:spPr>
          <a:xfrm>
            <a:off x="704088" y="4770021"/>
            <a:ext cx="5312960" cy="157162"/>
          </a:xfrm>
        </p:spPr>
        <p:txBody>
          <a:bodyPr/>
          <a:lstStyle/>
          <a:p>
            <a:endParaRPr lang="en-US" dirty="0"/>
          </a:p>
        </p:txBody>
      </p:sp>
    </p:spTree>
    <p:extLst>
      <p:ext uri="{BB962C8B-B14F-4D97-AF65-F5344CB8AC3E}">
        <p14:creationId xmlns:p14="http://schemas.microsoft.com/office/powerpoint/2010/main" val="3118233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page with eyebrow &amp; image L">
    <p:spTree>
      <p:nvGrpSpPr>
        <p:cNvPr id="1" name=""/>
        <p:cNvGrpSpPr/>
        <p:nvPr/>
      </p:nvGrpSpPr>
      <p:grpSpPr>
        <a:xfrm>
          <a:off x="0" y="0"/>
          <a:ext cx="0" cy="0"/>
          <a:chOff x="0" y="0"/>
          <a:chExt cx="0" cy="0"/>
        </a:xfrm>
      </p:grpSpPr>
      <p:sp>
        <p:nvSpPr>
          <p:cNvPr id="10" name="Rectangle 9"/>
          <p:cNvSpPr/>
          <p:nvPr/>
        </p:nvSpPr>
        <p:spPr>
          <a:xfrm>
            <a:off x="3" y="4552951"/>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latin typeface="Trefoil Sans"/>
            </a:endParaRPr>
          </a:p>
        </p:txBody>
      </p:sp>
      <p:sp>
        <p:nvSpPr>
          <p:cNvPr id="2" name="Title 1"/>
          <p:cNvSpPr>
            <a:spLocks noGrp="1"/>
          </p:cNvSpPr>
          <p:nvPr>
            <p:ph type="title"/>
          </p:nvPr>
        </p:nvSpPr>
        <p:spPr>
          <a:xfrm>
            <a:off x="347474" y="469901"/>
            <a:ext cx="7518225" cy="556126"/>
          </a:xfrm>
        </p:spPr>
        <p:txBody>
          <a:bodyPr lIns="0" tIns="0" rIns="0" bIns="0" anchor="t"/>
          <a:lstStyle>
            <a:lvl1pPr>
              <a:defRPr>
                <a:solidFill>
                  <a:srgbClr val="000000"/>
                </a:solidFill>
              </a:defRPr>
            </a:lvl1pPr>
          </a:lstStyle>
          <a:p>
            <a:r>
              <a:rPr lang="en-US"/>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Trefoil Sans"/>
                <a:cs typeface="Trefoil Sans"/>
              </a:defRPr>
            </a:lvl1pPr>
          </a:lstStyle>
          <a:p>
            <a:endParaRPr lang="en-US" dirty="0"/>
          </a:p>
        </p:txBody>
      </p:sp>
      <p:sp>
        <p:nvSpPr>
          <p:cNvPr id="8" name="Text Placeholder 7"/>
          <p:cNvSpPr>
            <a:spLocks noGrp="1"/>
          </p:cNvSpPr>
          <p:nvPr>
            <p:ph type="body" sz="quarter" idx="13"/>
          </p:nvPr>
        </p:nvSpPr>
        <p:spPr>
          <a:xfrm>
            <a:off x="5022852" y="1056611"/>
            <a:ext cx="3794125" cy="3135313"/>
          </a:xfrm>
        </p:spPr>
        <p:txBody>
          <a:bodyPr anchor="ctr">
            <a:normAutofit/>
          </a:bodyPr>
          <a:lstStyle>
            <a:lvl1pPr marL="0" indent="0" algn="l">
              <a:lnSpc>
                <a:spcPct val="120000"/>
              </a:lnSpc>
              <a:spcBef>
                <a:spcPts val="0"/>
              </a:spcBef>
              <a:spcAft>
                <a:spcPts val="600"/>
              </a:spcAft>
              <a:buNone/>
              <a:defRPr sz="1500" b="0" i="0" baseline="0">
                <a:latin typeface="Trefoil Sans"/>
                <a:cs typeface="Trefoil Sans"/>
              </a:defRPr>
            </a:lvl1pPr>
            <a:lvl2pPr marL="252413" indent="0">
              <a:buNone/>
              <a:defRPr/>
            </a:lvl2pPr>
            <a:lvl3pPr marL="559594" indent="0">
              <a:buNone/>
              <a:defRPr/>
            </a:lvl3pPr>
            <a:lvl4pPr marL="848916" indent="0">
              <a:buNone/>
              <a:defRPr/>
            </a:lvl4pPr>
            <a:lvl5pPr marL="1156097" indent="0">
              <a:buNone/>
              <a:defRPr/>
            </a:lvl5pPr>
          </a:lstStyle>
          <a:p>
            <a:pPr lvl="0"/>
            <a:r>
              <a:rPr lang="en-US"/>
              <a:t>Edit Master text styles</a:t>
            </a:r>
          </a:p>
        </p:txBody>
      </p:sp>
      <p:sp>
        <p:nvSpPr>
          <p:cNvPr id="6" name="Text Placeholder 5"/>
          <p:cNvSpPr>
            <a:spLocks noGrp="1"/>
          </p:cNvSpPr>
          <p:nvPr>
            <p:ph type="body" sz="quarter" idx="14"/>
          </p:nvPr>
        </p:nvSpPr>
        <p:spPr>
          <a:xfrm>
            <a:off x="347474" y="-31227"/>
            <a:ext cx="7608887" cy="469900"/>
          </a:xfrm>
        </p:spPr>
        <p:txBody>
          <a:bodyPr lIns="0" tIns="0" rIns="0" bIns="0" anchor="b">
            <a:normAutofit/>
          </a:bodyPr>
          <a:lstStyle>
            <a:lvl1pPr marL="0" indent="0">
              <a:buNone/>
              <a:defRPr sz="1200" b="0" i="0" cap="all">
                <a:solidFill>
                  <a:srgbClr val="000000"/>
                </a:solidFill>
                <a:latin typeface="Trefoil Sans SemiBold"/>
                <a:cs typeface="Trefoil Sans SemiBold"/>
              </a:defRPr>
            </a:lvl1pPr>
            <a:lvl2pPr marL="252413" indent="0">
              <a:buNone/>
              <a:defRPr/>
            </a:lvl2pPr>
            <a:lvl3pPr marL="559594" indent="0">
              <a:buNone/>
              <a:defRPr/>
            </a:lvl3pPr>
            <a:lvl4pPr marL="848916" indent="0">
              <a:buNone/>
              <a:defRPr/>
            </a:lvl4pPr>
            <a:lvl5pPr marL="1156097" indent="0">
              <a:buNone/>
              <a:defRPr/>
            </a:lvl5pPr>
          </a:lstStyle>
          <a:p>
            <a:pPr lvl="0"/>
            <a:r>
              <a:rPr lang="en-US"/>
              <a:t>Edit Master text styles</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38" y="4652342"/>
            <a:ext cx="409583" cy="392517"/>
          </a:xfrm>
          <a:prstGeom prst="rect">
            <a:avLst/>
          </a:prstGeom>
        </p:spPr>
      </p:pic>
      <p:sp>
        <p:nvSpPr>
          <p:cNvPr id="11" name="Rectangle 10"/>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CONTENT PAGE WITH EYEBROW &amp; IMAGE LEFT</a:t>
            </a:r>
          </a:p>
        </p:txBody>
      </p:sp>
      <p:sp>
        <p:nvSpPr>
          <p:cNvPr id="5" name="Content Placeholder 4"/>
          <p:cNvSpPr>
            <a:spLocks noGrp="1"/>
          </p:cNvSpPr>
          <p:nvPr>
            <p:ph sz="quarter" idx="15"/>
          </p:nvPr>
        </p:nvSpPr>
        <p:spPr>
          <a:xfrm>
            <a:off x="257021" y="1056611"/>
            <a:ext cx="4765831" cy="3135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9513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page with eyebrow &amp; image R">
    <p:spTree>
      <p:nvGrpSpPr>
        <p:cNvPr id="1" name=""/>
        <p:cNvGrpSpPr/>
        <p:nvPr/>
      </p:nvGrpSpPr>
      <p:grpSpPr>
        <a:xfrm>
          <a:off x="0" y="0"/>
          <a:ext cx="0" cy="0"/>
          <a:chOff x="0" y="0"/>
          <a:chExt cx="0" cy="0"/>
        </a:xfrm>
      </p:grpSpPr>
      <p:sp>
        <p:nvSpPr>
          <p:cNvPr id="10" name="Rectangle 9"/>
          <p:cNvSpPr/>
          <p:nvPr/>
        </p:nvSpPr>
        <p:spPr>
          <a:xfrm>
            <a:off x="3" y="4552951"/>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latin typeface="Trefoil Sans"/>
            </a:endParaRPr>
          </a:p>
        </p:txBody>
      </p:sp>
      <p:sp>
        <p:nvSpPr>
          <p:cNvPr id="2" name="Title 1"/>
          <p:cNvSpPr>
            <a:spLocks noGrp="1"/>
          </p:cNvSpPr>
          <p:nvPr>
            <p:ph type="title"/>
          </p:nvPr>
        </p:nvSpPr>
        <p:spPr>
          <a:xfrm>
            <a:off x="347474" y="469901"/>
            <a:ext cx="7518225" cy="556126"/>
          </a:xfrm>
        </p:spPr>
        <p:txBody>
          <a:bodyPr lIns="0" tIns="0" rIns="0" bIns="0" anchor="t"/>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060144" y="1056610"/>
            <a:ext cx="4766229" cy="3121848"/>
          </a:xfrm>
          <a:prstGeom prst="rect">
            <a:avLst/>
          </a:prstGeom>
        </p:spPr>
        <p:txBody>
          <a:bodyPr/>
          <a:lstStyle>
            <a:lvl1pPr marL="0" indent="0">
              <a:buSzPct val="90000"/>
              <a:buFont typeface="Arial"/>
              <a:buNone/>
              <a:defRPr sz="1500" b="0" i="0">
                <a:latin typeface="Trefoil Sans"/>
              </a:defRPr>
            </a:lvl1pPr>
            <a:lvl2pPr marL="257175" indent="-171450">
              <a:spcBef>
                <a:spcPts val="0"/>
              </a:spcBef>
              <a:buSzPct val="90000"/>
              <a:buFont typeface="Arial"/>
              <a:buChar char="•"/>
              <a:defRPr sz="1500"/>
            </a:lvl2pPr>
            <a:lvl3pPr marL="514350" indent="-171450">
              <a:buSzPct val="90000"/>
              <a:buFont typeface="Courier New"/>
              <a:buChar char="o"/>
              <a:defRPr sz="1500"/>
            </a:lvl3pPr>
            <a:lvl4pPr marL="771525" indent="-171450">
              <a:buSzPct val="90000"/>
              <a:buFont typeface="Arial"/>
              <a:buChar char="•"/>
              <a:defRPr sz="1500"/>
            </a:lvl4pPr>
            <a:lvl5pPr marL="1076325" indent="-180975">
              <a:buSzPct val="90000"/>
              <a:buFont typeface="Courier New"/>
              <a:buChar char="o"/>
              <a:tabLst/>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Trefoil Sans"/>
                <a:cs typeface="Trefoil Sans"/>
              </a:defRPr>
            </a:lvl1pPr>
          </a:lstStyle>
          <a:p>
            <a:endParaRPr lang="en-US" dirty="0"/>
          </a:p>
        </p:txBody>
      </p:sp>
      <p:sp>
        <p:nvSpPr>
          <p:cNvPr id="8" name="Text Placeholder 7"/>
          <p:cNvSpPr>
            <a:spLocks noGrp="1"/>
          </p:cNvSpPr>
          <p:nvPr>
            <p:ph type="body" sz="quarter" idx="13"/>
          </p:nvPr>
        </p:nvSpPr>
        <p:spPr>
          <a:xfrm>
            <a:off x="257021" y="1056611"/>
            <a:ext cx="3794125" cy="3135313"/>
          </a:xfrm>
        </p:spPr>
        <p:txBody>
          <a:bodyPr anchor="ctr">
            <a:normAutofit/>
          </a:bodyPr>
          <a:lstStyle>
            <a:lvl1pPr marL="0" indent="0" algn="l">
              <a:lnSpc>
                <a:spcPct val="120000"/>
              </a:lnSpc>
              <a:spcBef>
                <a:spcPts val="0"/>
              </a:spcBef>
              <a:spcAft>
                <a:spcPts val="600"/>
              </a:spcAft>
              <a:buNone/>
              <a:defRPr sz="1500" b="0" i="0" baseline="0">
                <a:latin typeface="Trefoil Sans"/>
                <a:cs typeface="Trefoil Sans"/>
              </a:defRPr>
            </a:lvl1pPr>
            <a:lvl2pPr marL="252413" indent="0">
              <a:buNone/>
              <a:defRPr/>
            </a:lvl2pPr>
            <a:lvl3pPr marL="559594" indent="0">
              <a:buNone/>
              <a:defRPr/>
            </a:lvl3pPr>
            <a:lvl4pPr marL="848916" indent="0">
              <a:buNone/>
              <a:defRPr/>
            </a:lvl4pPr>
            <a:lvl5pPr marL="1156097" indent="0">
              <a:buNone/>
              <a:defRPr/>
            </a:lvl5pPr>
          </a:lstStyle>
          <a:p>
            <a:pPr lvl="0"/>
            <a:r>
              <a:rPr lang="en-US"/>
              <a:t>Edit Master text styles</a:t>
            </a:r>
          </a:p>
        </p:txBody>
      </p:sp>
      <p:sp>
        <p:nvSpPr>
          <p:cNvPr id="6" name="Text Placeholder 5"/>
          <p:cNvSpPr>
            <a:spLocks noGrp="1"/>
          </p:cNvSpPr>
          <p:nvPr>
            <p:ph type="body" sz="quarter" idx="14"/>
          </p:nvPr>
        </p:nvSpPr>
        <p:spPr>
          <a:xfrm>
            <a:off x="347474" y="-31227"/>
            <a:ext cx="7608887" cy="469900"/>
          </a:xfrm>
        </p:spPr>
        <p:txBody>
          <a:bodyPr lIns="0" tIns="0" rIns="0" bIns="0" anchor="b">
            <a:normAutofit/>
          </a:bodyPr>
          <a:lstStyle>
            <a:lvl1pPr marL="0" indent="0">
              <a:buNone/>
              <a:defRPr sz="1200" b="0" i="0" cap="all">
                <a:solidFill>
                  <a:srgbClr val="000000"/>
                </a:solidFill>
                <a:latin typeface="Trefoil Sans SemiBold"/>
                <a:cs typeface="Trefoil Sans SemiBold"/>
              </a:defRPr>
            </a:lvl1pPr>
            <a:lvl2pPr marL="252413" indent="0">
              <a:buNone/>
              <a:defRPr/>
            </a:lvl2pPr>
            <a:lvl3pPr marL="559594" indent="0">
              <a:buNone/>
              <a:defRPr/>
            </a:lvl3pPr>
            <a:lvl4pPr marL="848916" indent="0">
              <a:buNone/>
              <a:defRPr/>
            </a:lvl4pPr>
            <a:lvl5pPr marL="1156097" indent="0">
              <a:buNone/>
              <a:defRPr/>
            </a:lvl5pPr>
          </a:lstStyle>
          <a:p>
            <a:pPr lvl="0"/>
            <a:r>
              <a:rPr lang="en-US"/>
              <a:t>Edit Master text styles</a:t>
            </a:r>
          </a:p>
        </p:txBody>
      </p:sp>
      <p:sp>
        <p:nvSpPr>
          <p:cNvPr id="12" name="Rectangle 11"/>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CONTENT PAGE WITH EYEBROW &amp; IMAGE RIGHT</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38" y="4652342"/>
            <a:ext cx="409583" cy="392517"/>
          </a:xfrm>
          <a:prstGeom prst="rect">
            <a:avLst/>
          </a:prstGeom>
        </p:spPr>
      </p:pic>
    </p:spTree>
    <p:extLst>
      <p:ext uri="{BB962C8B-B14F-4D97-AF65-F5344CB8AC3E}">
        <p14:creationId xmlns:p14="http://schemas.microsoft.com/office/powerpoint/2010/main" val="1476630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page image right">
    <p:spTree>
      <p:nvGrpSpPr>
        <p:cNvPr id="1" name=""/>
        <p:cNvGrpSpPr/>
        <p:nvPr/>
      </p:nvGrpSpPr>
      <p:grpSpPr>
        <a:xfrm>
          <a:off x="0" y="0"/>
          <a:ext cx="0" cy="0"/>
          <a:chOff x="0" y="0"/>
          <a:chExt cx="0" cy="0"/>
        </a:xfrm>
      </p:grpSpPr>
      <p:sp>
        <p:nvSpPr>
          <p:cNvPr id="10" name="Rectangle 9"/>
          <p:cNvSpPr/>
          <p:nvPr/>
        </p:nvSpPr>
        <p:spPr>
          <a:xfrm>
            <a:off x="3" y="4552951"/>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latin typeface="Trefoil Sans"/>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059938" y="1056610"/>
            <a:ext cx="4766229" cy="3121848"/>
          </a:xfrm>
          <a:prstGeom prst="rect">
            <a:avLst/>
          </a:prstGeom>
        </p:spPr>
        <p:txBody>
          <a:bodyPr/>
          <a:lstStyle>
            <a:lvl1pPr marL="0" indent="0">
              <a:buSzPct val="90000"/>
              <a:buFont typeface="Arial"/>
              <a:buNone/>
              <a:defRPr sz="1500" b="0" i="0">
                <a:latin typeface="Trefoil Sans"/>
              </a:defRPr>
            </a:lvl1pPr>
            <a:lvl2pPr marL="257175" indent="-171450">
              <a:spcBef>
                <a:spcPts val="0"/>
              </a:spcBef>
              <a:buSzPct val="90000"/>
              <a:buFont typeface="Arial"/>
              <a:buChar char="•"/>
              <a:defRPr sz="1500"/>
            </a:lvl2pPr>
            <a:lvl3pPr marL="514350" indent="-171450">
              <a:buSzPct val="90000"/>
              <a:buFont typeface="Courier New"/>
              <a:buChar char="o"/>
              <a:defRPr sz="1500"/>
            </a:lvl3pPr>
            <a:lvl4pPr marL="771525" indent="-171450">
              <a:buSzPct val="90000"/>
              <a:buFont typeface="Arial"/>
              <a:buChar char="•"/>
              <a:defRPr sz="1500"/>
            </a:lvl4pPr>
            <a:lvl5pPr marL="1076325" indent="-180975">
              <a:buSzPct val="90000"/>
              <a:buFont typeface="Courier New"/>
              <a:buChar char="o"/>
              <a:tabLst/>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8" name="Text Placeholder 7"/>
          <p:cNvSpPr>
            <a:spLocks noGrp="1"/>
          </p:cNvSpPr>
          <p:nvPr>
            <p:ph type="body" sz="quarter" idx="13"/>
          </p:nvPr>
        </p:nvSpPr>
        <p:spPr>
          <a:xfrm>
            <a:off x="257021" y="1056611"/>
            <a:ext cx="3794125" cy="3135313"/>
          </a:xfrm>
        </p:spPr>
        <p:txBody>
          <a:bodyPr anchor="ctr">
            <a:normAutofit/>
          </a:bodyPr>
          <a:lstStyle>
            <a:lvl1pPr marL="0" indent="0" algn="l">
              <a:lnSpc>
                <a:spcPct val="120000"/>
              </a:lnSpc>
              <a:spcBef>
                <a:spcPts val="0"/>
              </a:spcBef>
              <a:spcAft>
                <a:spcPts val="600"/>
              </a:spcAft>
              <a:buNone/>
              <a:defRPr sz="1500" b="0" i="0" baseline="0">
                <a:latin typeface="Trefoil Sans"/>
                <a:cs typeface="Trefoil Sans"/>
              </a:defRPr>
            </a:lvl1pPr>
            <a:lvl2pPr marL="252413" indent="0">
              <a:buNone/>
              <a:defRPr/>
            </a:lvl2pPr>
            <a:lvl3pPr marL="559594" indent="0">
              <a:buNone/>
              <a:defRPr/>
            </a:lvl3pPr>
            <a:lvl4pPr marL="848916" indent="0">
              <a:buNone/>
              <a:defRPr/>
            </a:lvl4pPr>
            <a:lvl5pPr marL="1156097" indent="0">
              <a:buNone/>
              <a:defRPr/>
            </a:lvl5pPr>
          </a:lstStyle>
          <a:p>
            <a:pPr lvl="0"/>
            <a:r>
              <a:rPr lang="en-US"/>
              <a:t>Edit Master text styles</a:t>
            </a:r>
          </a:p>
        </p:txBody>
      </p:sp>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CONTENT PAGE IMAGE RIGHT</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38" y="4652342"/>
            <a:ext cx="409583" cy="392517"/>
          </a:xfrm>
          <a:prstGeom prst="rect">
            <a:avLst/>
          </a:prstGeom>
        </p:spPr>
      </p:pic>
      <p:sp>
        <p:nvSpPr>
          <p:cNvPr id="11" name="Footer Placeholder 4"/>
          <p:cNvSpPr>
            <a:spLocks noGrp="1"/>
          </p:cNvSpPr>
          <p:nvPr>
            <p:ph type="ftr" sz="quarter" idx="12"/>
          </p:nvPr>
        </p:nvSpPr>
        <p:spPr>
          <a:xfrm>
            <a:off x="706840" y="4770021"/>
            <a:ext cx="5312960" cy="157162"/>
          </a:xfrm>
        </p:spPr>
        <p:txBody>
          <a:bodyPr/>
          <a:lstStyle>
            <a:lvl1pPr>
              <a:defRPr>
                <a:latin typeface="Trefoil Sans"/>
                <a:cs typeface="Trefoil Sans"/>
              </a:defRPr>
            </a:lvl1pPr>
          </a:lstStyle>
          <a:p>
            <a:endParaRPr lang="en-US" dirty="0">
              <a:solidFill>
                <a:srgbClr val="FFFFFF"/>
              </a:solidFill>
            </a:endParaRPr>
          </a:p>
        </p:txBody>
      </p:sp>
    </p:spTree>
    <p:extLst>
      <p:ext uri="{BB962C8B-B14F-4D97-AF65-F5344CB8AC3E}">
        <p14:creationId xmlns:p14="http://schemas.microsoft.com/office/powerpoint/2010/main" val="3974143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ontent page image left">
    <p:spTree>
      <p:nvGrpSpPr>
        <p:cNvPr id="1" name=""/>
        <p:cNvGrpSpPr/>
        <p:nvPr/>
      </p:nvGrpSpPr>
      <p:grpSpPr>
        <a:xfrm>
          <a:off x="0" y="0"/>
          <a:ext cx="0" cy="0"/>
          <a:chOff x="0" y="0"/>
          <a:chExt cx="0" cy="0"/>
        </a:xfrm>
      </p:grpSpPr>
      <p:sp>
        <p:nvSpPr>
          <p:cNvPr id="10" name="Rectangle 9"/>
          <p:cNvSpPr/>
          <p:nvPr/>
        </p:nvSpPr>
        <p:spPr>
          <a:xfrm>
            <a:off x="3" y="4552951"/>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latin typeface="Trefoil Sans"/>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268832" y="1056610"/>
            <a:ext cx="4766229" cy="3121848"/>
          </a:xfrm>
          <a:prstGeom prst="rect">
            <a:avLst/>
          </a:prstGeom>
        </p:spPr>
        <p:txBody>
          <a:bodyPr/>
          <a:lstStyle>
            <a:lvl1pPr marL="0" indent="0">
              <a:buSzPct val="90000"/>
              <a:buFont typeface="Arial"/>
              <a:buNone/>
              <a:defRPr sz="1500" b="0" i="0">
                <a:latin typeface="Trefoil Sans"/>
              </a:defRPr>
            </a:lvl1pPr>
            <a:lvl2pPr marL="257175" indent="-171450">
              <a:spcBef>
                <a:spcPts val="0"/>
              </a:spcBef>
              <a:buSzPct val="90000"/>
              <a:buFont typeface="Arial"/>
              <a:buChar char="•"/>
              <a:defRPr sz="1500"/>
            </a:lvl2pPr>
            <a:lvl3pPr marL="514350" indent="-171450">
              <a:buSzPct val="90000"/>
              <a:buFont typeface="Courier New"/>
              <a:buChar char="o"/>
              <a:defRPr sz="1500"/>
            </a:lvl3pPr>
            <a:lvl4pPr marL="771525" indent="-171450">
              <a:buSzPct val="90000"/>
              <a:buFont typeface="Arial"/>
              <a:buChar char="•"/>
              <a:defRPr sz="1500"/>
            </a:lvl4pPr>
            <a:lvl5pPr marL="1076325" indent="-180975">
              <a:buSzPct val="90000"/>
              <a:buFont typeface="Courier New"/>
              <a:buChar char="o"/>
              <a:tabLst/>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8" name="Text Placeholder 7"/>
          <p:cNvSpPr>
            <a:spLocks noGrp="1"/>
          </p:cNvSpPr>
          <p:nvPr>
            <p:ph type="body" sz="quarter" idx="13"/>
          </p:nvPr>
        </p:nvSpPr>
        <p:spPr>
          <a:xfrm>
            <a:off x="5035061" y="1056611"/>
            <a:ext cx="3794125" cy="3135313"/>
          </a:xfrm>
        </p:spPr>
        <p:txBody>
          <a:bodyPr anchor="ctr">
            <a:normAutofit/>
          </a:bodyPr>
          <a:lstStyle>
            <a:lvl1pPr marL="0" indent="0" algn="l">
              <a:lnSpc>
                <a:spcPct val="120000"/>
              </a:lnSpc>
              <a:spcBef>
                <a:spcPts val="0"/>
              </a:spcBef>
              <a:spcAft>
                <a:spcPts val="600"/>
              </a:spcAft>
              <a:buNone/>
              <a:defRPr sz="1500" b="0" i="0" baseline="0">
                <a:latin typeface="Trefoil Sans"/>
                <a:cs typeface="Trefoil Sans"/>
              </a:defRPr>
            </a:lvl1pPr>
            <a:lvl2pPr marL="252413" indent="0">
              <a:buNone/>
              <a:defRPr/>
            </a:lvl2pPr>
            <a:lvl3pPr marL="559594" indent="0">
              <a:buNone/>
              <a:defRPr/>
            </a:lvl3pPr>
            <a:lvl4pPr marL="848916" indent="0">
              <a:buNone/>
              <a:defRPr/>
            </a:lvl4pPr>
            <a:lvl5pPr marL="1156097" indent="0">
              <a:buNone/>
              <a:defRPr/>
            </a:lvl5pPr>
          </a:lstStyle>
          <a:p>
            <a:pPr lvl="0"/>
            <a:r>
              <a:rPr lang="en-US"/>
              <a:t>Edit Master text styles</a:t>
            </a:r>
          </a:p>
        </p:txBody>
      </p:sp>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CONTENT PAGE IMAGE LEFT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38" y="4652342"/>
            <a:ext cx="409583" cy="392517"/>
          </a:xfrm>
          <a:prstGeom prst="rect">
            <a:avLst/>
          </a:prstGeom>
        </p:spPr>
      </p:pic>
      <p:sp>
        <p:nvSpPr>
          <p:cNvPr id="12" name="Footer Placeholder 4"/>
          <p:cNvSpPr>
            <a:spLocks noGrp="1"/>
          </p:cNvSpPr>
          <p:nvPr>
            <p:ph type="ftr" sz="quarter" idx="12"/>
          </p:nvPr>
        </p:nvSpPr>
        <p:spPr>
          <a:xfrm>
            <a:off x="706840" y="4770021"/>
            <a:ext cx="5312960" cy="157162"/>
          </a:xfrm>
        </p:spPr>
        <p:txBody>
          <a:bodyPr/>
          <a:lstStyle>
            <a:lvl1pPr>
              <a:defRPr>
                <a:latin typeface="Trefoil Sans"/>
                <a:cs typeface="Trefoil Sans"/>
              </a:defRPr>
            </a:lvl1pPr>
          </a:lstStyle>
          <a:p>
            <a:endParaRPr lang="en-US" dirty="0">
              <a:solidFill>
                <a:srgbClr val="FFFFFF"/>
              </a:solidFill>
            </a:endParaRPr>
          </a:p>
        </p:txBody>
      </p:sp>
    </p:spTree>
    <p:extLst>
      <p:ext uri="{BB962C8B-B14F-4D97-AF65-F5344CB8AC3E}">
        <p14:creationId xmlns:p14="http://schemas.microsoft.com/office/powerpoint/2010/main" val="4252492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568C5AF0-496B-45E0-B3DA-5F3F9FD3927C}" type="slidenum">
              <a:rPr lang="en-US" smtClean="0"/>
              <a:t>‹#›</a:t>
            </a:fld>
            <a:endParaRPr lang="en-US"/>
          </a:p>
        </p:txBody>
      </p:sp>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BLANK</a:t>
            </a:r>
          </a:p>
        </p:txBody>
      </p:sp>
    </p:spTree>
    <p:extLst>
      <p:ext uri="{BB962C8B-B14F-4D97-AF65-F5344CB8AC3E}">
        <p14:creationId xmlns:p14="http://schemas.microsoft.com/office/powerpoint/2010/main" val="930657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E5CB-E745-47C0-BF2F-FE29353A64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F1B2A8A-D25F-4D9F-8101-1DDC444705F3}"/>
              </a:ext>
            </a:extLst>
          </p:cNvPr>
          <p:cNvSpPr>
            <a:spLocks noGrp="1"/>
          </p:cNvSpPr>
          <p:nvPr>
            <p:ph type="sldNum" sz="quarter" idx="10"/>
          </p:nvPr>
        </p:nvSpPr>
        <p:spPr/>
        <p:txBody>
          <a:bodyPr/>
          <a:lstStyle/>
          <a:p>
            <a:fld id="{F8C12AA3-6E81-C746-8BB2-6661939CBDDC}" type="slidenum">
              <a:rPr lang="en-US" smtClean="0"/>
              <a:pPr/>
              <a:t>‹#›</a:t>
            </a:fld>
            <a:endParaRPr lang="en-US" dirty="0"/>
          </a:p>
        </p:txBody>
      </p:sp>
      <p:sp>
        <p:nvSpPr>
          <p:cNvPr id="4" name="Footer Placeholder 3">
            <a:extLst>
              <a:ext uri="{FF2B5EF4-FFF2-40B4-BE49-F238E27FC236}">
                <a16:creationId xmlns:a16="http://schemas.microsoft.com/office/drawing/2014/main" id="{919055B3-5BFB-4D53-8658-E53B13BF7A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55507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ntent Page Btm Green Bar">
    <p:spTree>
      <p:nvGrpSpPr>
        <p:cNvPr id="1" name=""/>
        <p:cNvGrpSpPr/>
        <p:nvPr/>
      </p:nvGrpSpPr>
      <p:grpSpPr>
        <a:xfrm>
          <a:off x="0" y="0"/>
          <a:ext cx="0" cy="0"/>
          <a:chOff x="0" y="0"/>
          <a:chExt cx="0" cy="0"/>
        </a:xfrm>
      </p:grpSpPr>
      <p:sp>
        <p:nvSpPr>
          <p:cNvPr id="5" name="Rectangle 4"/>
          <p:cNvSpPr/>
          <p:nvPr/>
        </p:nvSpPr>
        <p:spPr>
          <a:xfrm>
            <a:off x="3" y="4552951"/>
            <a:ext cx="9144001" cy="602601"/>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latin typeface="Trefoil Sans"/>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6" name="Content Placeholder 5"/>
          <p:cNvSpPr>
            <a:spLocks noGrp="1"/>
          </p:cNvSpPr>
          <p:nvPr>
            <p:ph sz="quarter" idx="10"/>
          </p:nvPr>
        </p:nvSpPr>
        <p:spPr>
          <a:xfrm>
            <a:off x="256032" y="1051560"/>
            <a:ext cx="8229600" cy="31813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p>
        </p:txBody>
      </p:sp>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CONTENT PAGE BOTTOM GREEN BAR</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38" y="4652342"/>
            <a:ext cx="409583" cy="392517"/>
          </a:xfrm>
          <a:prstGeom prst="rect">
            <a:avLst/>
          </a:prstGeom>
        </p:spPr>
      </p:pic>
    </p:spTree>
    <p:extLst>
      <p:ext uri="{BB962C8B-B14F-4D97-AF65-F5344CB8AC3E}">
        <p14:creationId xmlns:p14="http://schemas.microsoft.com/office/powerpoint/2010/main" val="1078621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Extra Content page w/trefoil">
    <p:spTree>
      <p:nvGrpSpPr>
        <p:cNvPr id="1" name=""/>
        <p:cNvGrpSpPr/>
        <p:nvPr/>
      </p:nvGrpSpPr>
      <p:grpSpPr>
        <a:xfrm>
          <a:off x="0" y="0"/>
          <a:ext cx="0" cy="0"/>
          <a:chOff x="0" y="0"/>
          <a:chExt cx="0" cy="0"/>
        </a:xfrm>
      </p:grpSpPr>
      <p:sp>
        <p:nvSpPr>
          <p:cNvPr id="14" name="Rectangle 13"/>
          <p:cNvSpPr/>
          <p:nvPr/>
        </p:nvSpPr>
        <p:spPr>
          <a:xfrm>
            <a:off x="-82549" y="-6280"/>
            <a:ext cx="9418320" cy="155448"/>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latin typeface="Trefoil Sans"/>
            </a:endParaRPr>
          </a:p>
        </p:txBody>
      </p:sp>
      <p:sp>
        <p:nvSpPr>
          <p:cNvPr id="2" name="Title 1"/>
          <p:cNvSpPr>
            <a:spLocks noGrp="1"/>
          </p:cNvSpPr>
          <p:nvPr>
            <p:ph type="title"/>
          </p:nvPr>
        </p:nvSpPr>
        <p:spPr>
          <a:xfrm>
            <a:off x="347472" y="192025"/>
            <a:ext cx="5832760" cy="716095"/>
          </a:xfrm>
        </p:spPr>
        <p:txBody>
          <a:bodyPr/>
          <a:lstStyle>
            <a:lvl1pPr>
              <a:defRPr>
                <a:solidFill>
                  <a:srgbClr val="000000"/>
                </a:solidFill>
              </a:defRPr>
            </a:lvl1pPr>
          </a:lstStyle>
          <a:p>
            <a:r>
              <a:rPr lang="en-US"/>
              <a:t>Click to edit Master title style</a:t>
            </a:r>
            <a:endParaRPr lang="en-US" dirty="0"/>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a:xfrm>
            <a:off x="704088" y="4770021"/>
            <a:ext cx="5312960" cy="157162"/>
          </a:xfrm>
        </p:spPr>
        <p:txBody>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48" y="4641912"/>
            <a:ext cx="411480" cy="411480"/>
          </a:xfrm>
          <a:prstGeom prst="rect">
            <a:avLst/>
          </a:prstGeom>
        </p:spPr>
      </p:pic>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EXTRA VERTICAL SPACE</a:t>
            </a:r>
          </a:p>
        </p:txBody>
      </p:sp>
      <p:sp>
        <p:nvSpPr>
          <p:cNvPr id="6" name="Content Placeholder 5"/>
          <p:cNvSpPr>
            <a:spLocks noGrp="1"/>
          </p:cNvSpPr>
          <p:nvPr>
            <p:ph sz="quarter" idx="13"/>
          </p:nvPr>
        </p:nvSpPr>
        <p:spPr>
          <a:xfrm>
            <a:off x="254000" y="908050"/>
            <a:ext cx="8672512" cy="3638550"/>
          </a:xfrm>
        </p:spPr>
        <p:txBody>
          <a:bodyPr>
            <a:normAutofit/>
          </a:bodyPr>
          <a:lstStyle>
            <a:lvl1pPr>
              <a:defRPr sz="1500"/>
            </a:lvl1pPr>
            <a:lvl2pPr marL="428625" indent="-176213">
              <a:defRPr sz="15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5202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Photo Right, 1/2 page bleed">
    <p:spTree>
      <p:nvGrpSpPr>
        <p:cNvPr id="1" name=""/>
        <p:cNvGrpSpPr/>
        <p:nvPr/>
      </p:nvGrpSpPr>
      <p:grpSpPr>
        <a:xfrm>
          <a:off x="0" y="0"/>
          <a:ext cx="0" cy="0"/>
          <a:chOff x="0" y="0"/>
          <a:chExt cx="0" cy="0"/>
        </a:xfrm>
      </p:grpSpPr>
      <p:sp>
        <p:nvSpPr>
          <p:cNvPr id="6" name="Rectangle 5"/>
          <p:cNvSpPr/>
          <p:nvPr/>
        </p:nvSpPr>
        <p:spPr>
          <a:xfrm>
            <a:off x="1" y="0"/>
            <a:ext cx="9144002" cy="1143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latin typeface="Trefoil Sans"/>
            </a:endParaRPr>
          </a:p>
        </p:txBody>
      </p:sp>
      <p:sp>
        <p:nvSpPr>
          <p:cNvPr id="8" name="Picture Placeholder 7"/>
          <p:cNvSpPr>
            <a:spLocks noGrp="1"/>
          </p:cNvSpPr>
          <p:nvPr>
            <p:ph type="pic" sz="quarter" idx="10"/>
          </p:nvPr>
        </p:nvSpPr>
        <p:spPr>
          <a:xfrm>
            <a:off x="3652762" y="1144178"/>
            <a:ext cx="5491238" cy="3999322"/>
          </a:xfrm>
          <a:prstGeom prst="rect">
            <a:avLst/>
          </a:prstGeom>
          <a:solidFill>
            <a:schemeClr val="bg1">
              <a:lumMod val="95000"/>
            </a:schemeClr>
          </a:solidFill>
        </p:spPr>
        <p:txBody>
          <a:bodyPr/>
          <a:lstStyle>
            <a:lvl1pPr>
              <a:buSzPct val="100000"/>
              <a:defRPr/>
            </a:lvl1pPr>
          </a:lstStyle>
          <a:p>
            <a:r>
              <a:rPr lang="en-US"/>
              <a:t>Click icon to add picture</a:t>
            </a:r>
            <a:endParaRPr lang="en-US" dirty="0"/>
          </a:p>
        </p:txBody>
      </p:sp>
      <p:sp>
        <p:nvSpPr>
          <p:cNvPr id="13" name="Content Placeholder 2"/>
          <p:cNvSpPr>
            <a:spLocks noGrp="1"/>
          </p:cNvSpPr>
          <p:nvPr>
            <p:ph sz="half" idx="11"/>
          </p:nvPr>
        </p:nvSpPr>
        <p:spPr>
          <a:xfrm>
            <a:off x="263240" y="1371600"/>
            <a:ext cx="3154874" cy="3547814"/>
          </a:xfrm>
          <a:prstGeom prst="rect">
            <a:avLst/>
          </a:prstGeom>
        </p:spPr>
        <p:txBody>
          <a:bodyPr>
            <a:normAutofit/>
          </a:bodyPr>
          <a:lstStyle>
            <a:lvl1pPr marL="0" indent="0">
              <a:buClrTx/>
              <a:buSzPct val="100000"/>
              <a:buNone/>
              <a:defRPr sz="1800">
                <a:solidFill>
                  <a:schemeClr val="tx1"/>
                </a:solidFill>
              </a:defRPr>
            </a:lvl1pPr>
            <a:lvl2pPr marL="144018" indent="-144018">
              <a:buClrTx/>
              <a:buSzPct val="100000"/>
              <a:buFont typeface="Arial"/>
              <a:buChar char="•"/>
              <a:defRPr sz="1800">
                <a:solidFill>
                  <a:schemeClr val="tx1"/>
                </a:solidFill>
              </a:defRPr>
            </a:lvl2pPr>
            <a:lvl3pPr>
              <a:buClr>
                <a:srgbClr val="006601"/>
              </a:buClr>
              <a:defRPr sz="1200"/>
            </a:lvl3pPr>
            <a:lvl4pPr>
              <a:buClr>
                <a:srgbClr val="006601"/>
              </a:buClr>
              <a:defRPr sz="1200"/>
            </a:lvl4pPr>
            <a:lvl5pPr>
              <a:buClr>
                <a:srgbClr val="006601"/>
              </a:buCl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PHOTO RIGHT, ½-PAGE BLEED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634" y="210795"/>
            <a:ext cx="753494" cy="72209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886" y="115546"/>
            <a:ext cx="357748" cy="342842"/>
          </a:xfrm>
          <a:prstGeom prst="rect">
            <a:avLst/>
          </a:prstGeom>
        </p:spPr>
      </p:pic>
    </p:spTree>
    <p:extLst>
      <p:ext uri="{BB962C8B-B14F-4D97-AF65-F5344CB8AC3E}">
        <p14:creationId xmlns:p14="http://schemas.microsoft.com/office/powerpoint/2010/main" val="229404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TEXT</a:t>
            </a:r>
            <a:r>
              <a:rPr lang="en-US" baseline="0" dirty="0">
                <a:latin typeface="Trefoil Sans"/>
              </a:rPr>
              <a:t> ONLY </a:t>
            </a:r>
            <a:r>
              <a:rPr lang="en-US" dirty="0">
                <a:latin typeface="Trefoil Sans"/>
              </a:rPr>
              <a:t>PAGE</a:t>
            </a:r>
          </a:p>
        </p:txBody>
      </p:sp>
    </p:spTree>
    <p:extLst>
      <p:ext uri="{BB962C8B-B14F-4D97-AF65-F5344CB8AC3E}">
        <p14:creationId xmlns:p14="http://schemas.microsoft.com/office/powerpoint/2010/main" val="3325829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5721803" y="1397001"/>
            <a:ext cx="3154874" cy="3187700"/>
          </a:xfrm>
          <a:prstGeom prst="rect">
            <a:avLst/>
          </a:prstGeom>
        </p:spPr>
        <p:txBody>
          <a:bodyPr>
            <a:normAutofit/>
          </a:bodyPr>
          <a:lstStyle>
            <a:lvl1pPr marL="0" indent="0">
              <a:buClrTx/>
              <a:buSzPct val="100000"/>
              <a:buNone/>
              <a:defRPr sz="1800">
                <a:solidFill>
                  <a:schemeClr val="tx1"/>
                </a:solidFill>
              </a:defRPr>
            </a:lvl1pPr>
            <a:lvl2pPr marL="144018" indent="-144018">
              <a:buClrTx/>
              <a:buSzPct val="100000"/>
              <a:buFont typeface="Arial"/>
              <a:buChar char="•"/>
              <a:defRPr sz="1800">
                <a:solidFill>
                  <a:schemeClr val="tx1"/>
                </a:solidFill>
              </a:defRPr>
            </a:lvl2pPr>
            <a:lvl3pPr>
              <a:buClr>
                <a:srgbClr val="006601"/>
              </a:buClr>
              <a:defRPr sz="1200"/>
            </a:lvl3pPr>
            <a:lvl4pPr>
              <a:buClr>
                <a:srgbClr val="006601"/>
              </a:buClr>
              <a:defRPr sz="1200"/>
            </a:lvl4pPr>
            <a:lvl5pPr>
              <a:buClr>
                <a:srgbClr val="006601"/>
              </a:buCl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p:txBody>
      </p:sp>
      <p:sp>
        <p:nvSpPr>
          <p:cNvPr id="8" name="Picture Placeholder 7"/>
          <p:cNvSpPr>
            <a:spLocks noGrp="1"/>
          </p:cNvSpPr>
          <p:nvPr>
            <p:ph type="pic" sz="quarter" idx="10"/>
          </p:nvPr>
        </p:nvSpPr>
        <p:spPr>
          <a:xfrm>
            <a:off x="0" y="1144178"/>
            <a:ext cx="5491238" cy="3999322"/>
          </a:xfrm>
          <a:prstGeom prst="rect">
            <a:avLst/>
          </a:prstGeom>
          <a:solidFill>
            <a:schemeClr val="bg1">
              <a:lumMod val="95000"/>
            </a:schemeClr>
          </a:solidFill>
        </p:spPr>
        <p:txBody>
          <a:bodyPr/>
          <a:lstStyle>
            <a:lvl1pPr>
              <a:buSzPct val="100000"/>
              <a:defRPr/>
            </a:lvl1pPr>
          </a:lstStyle>
          <a:p>
            <a:r>
              <a:rPr lang="en-US"/>
              <a:t>Click icon to add picture</a:t>
            </a:r>
            <a:endParaRPr lang="en-US" dirty="0"/>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dirty="0"/>
          </a:p>
        </p:txBody>
      </p:sp>
      <p:sp>
        <p:nvSpPr>
          <p:cNvPr id="6" name="Rectangle 5"/>
          <p:cNvSpPr/>
          <p:nvPr/>
        </p:nvSpPr>
        <p:spPr>
          <a:xfrm>
            <a:off x="1" y="0"/>
            <a:ext cx="9144002" cy="1143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latin typeface="Trefoil Sans"/>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PHOTO LEFT, ½-PAGE BLEED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634" y="210795"/>
            <a:ext cx="753494" cy="72209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886" y="115546"/>
            <a:ext cx="357748" cy="342842"/>
          </a:xfrm>
          <a:prstGeom prst="rect">
            <a:avLst/>
          </a:prstGeom>
        </p:spPr>
      </p:pic>
    </p:spTree>
    <p:extLst>
      <p:ext uri="{BB962C8B-B14F-4D97-AF65-F5344CB8AC3E}">
        <p14:creationId xmlns:p14="http://schemas.microsoft.com/office/powerpoint/2010/main" val="830617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cture with Title bar">
    <p:spTree>
      <p:nvGrpSpPr>
        <p:cNvPr id="1" name=""/>
        <p:cNvGrpSpPr/>
        <p:nvPr/>
      </p:nvGrpSpPr>
      <p:grpSpPr>
        <a:xfrm>
          <a:off x="0" y="0"/>
          <a:ext cx="0" cy="0"/>
          <a:chOff x="0" y="0"/>
          <a:chExt cx="0" cy="0"/>
        </a:xfrm>
      </p:grpSpPr>
      <p:sp>
        <p:nvSpPr>
          <p:cNvPr id="7" name="Rectangle 6"/>
          <p:cNvSpPr/>
          <p:nvPr/>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110" y="4644059"/>
            <a:ext cx="571500" cy="411480"/>
          </a:xfrm>
          <a:prstGeom prst="rect">
            <a:avLst/>
          </a:prstGeom>
        </p:spPr>
      </p:pic>
      <p:sp>
        <p:nvSpPr>
          <p:cNvPr id="8" name="Rectangle 7"/>
          <p:cNvSpPr/>
          <p:nvPr/>
        </p:nvSpPr>
        <p:spPr>
          <a:xfrm>
            <a:off x="14579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sp>
        <p:nvSpPr>
          <p:cNvPr id="3" name="Picture Placeholder 2"/>
          <p:cNvSpPr>
            <a:spLocks noGrp="1"/>
          </p:cNvSpPr>
          <p:nvPr>
            <p:ph type="pic" idx="1"/>
          </p:nvPr>
        </p:nvSpPr>
        <p:spPr>
          <a:xfrm>
            <a:off x="0" y="1147538"/>
            <a:ext cx="9144000" cy="401410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Slide Number Placeholder 1"/>
          <p:cNvSpPr>
            <a:spLocks noGrp="1"/>
          </p:cNvSpPr>
          <p:nvPr>
            <p:ph type="sldNum" sz="quarter" idx="10"/>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9" name="Rectangle 8"/>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PICTURE</a:t>
            </a:r>
            <a:r>
              <a:rPr lang="en-US" sz="1350" baseline="0" dirty="0">
                <a:latin typeface="Trefoil Sans"/>
              </a:rPr>
              <a:t> WITH TITLE BAR</a:t>
            </a:r>
            <a:endParaRPr lang="en-US" sz="1350" dirty="0">
              <a:latin typeface="Trefoil Sans"/>
            </a:endParaRPr>
          </a:p>
        </p:txBody>
      </p:sp>
    </p:spTree>
    <p:extLst>
      <p:ext uri="{BB962C8B-B14F-4D97-AF65-F5344CB8AC3E}">
        <p14:creationId xmlns:p14="http://schemas.microsoft.com/office/powerpoint/2010/main" val="1808098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p:nvPr/>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sp>
        <p:nvSpPr>
          <p:cNvPr id="7" name="Table Placeholder 6"/>
          <p:cNvSpPr>
            <a:spLocks noGrp="1"/>
          </p:cNvSpPr>
          <p:nvPr>
            <p:ph type="tbl" sz="quarter" idx="10"/>
          </p:nvPr>
        </p:nvSpPr>
        <p:spPr>
          <a:xfrm>
            <a:off x="460680" y="1237326"/>
            <a:ext cx="8229600" cy="3372775"/>
          </a:xfrm>
          <a:prstGeom prst="rect">
            <a:avLst/>
          </a:prstGeom>
        </p:spPr>
        <p:txBody>
          <a:bodyPr>
            <a:normAutofit/>
          </a:bodyPr>
          <a:lstStyle>
            <a:lvl1pPr marL="0" indent="0">
              <a:buNone/>
              <a:defRPr sz="1650"/>
            </a:lvl1pPr>
          </a:lstStyle>
          <a:p>
            <a:r>
              <a:rPr lang="en-US"/>
              <a:t>Click icon to add table</a:t>
            </a:r>
            <a:endParaRPr lang="en-US" dirty="0"/>
          </a:p>
        </p:txBody>
      </p:sp>
      <p:sp>
        <p:nvSpPr>
          <p:cNvPr id="3" name="Slide Number Placeholder 2"/>
          <p:cNvSpPr>
            <a:spLocks noGrp="1"/>
          </p:cNvSpPr>
          <p:nvPr>
            <p:ph type="sldNum" sz="quarter" idx="11"/>
          </p:nvPr>
        </p:nvSpPr>
        <p:spPr/>
        <p:txBody>
          <a:bodyPr/>
          <a:lstStyle/>
          <a:p>
            <a:fld id="{F8C12AA3-6E81-C746-8BB2-6661939CBDDC}" type="slidenum">
              <a:rPr lang="en-US" smtClean="0"/>
              <a:pPr/>
              <a:t>‹#›</a:t>
            </a:fld>
            <a:endParaRPr lang="en-US" dirty="0"/>
          </a:p>
        </p:txBody>
      </p:sp>
      <p:sp>
        <p:nvSpPr>
          <p:cNvPr id="6" name="Rectangle 5"/>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TABLE WITH TITLE</a:t>
            </a:r>
          </a:p>
        </p:txBody>
      </p:sp>
      <p:sp>
        <p:nvSpPr>
          <p:cNvPr id="9" name="Footer Placeholder 2"/>
          <p:cNvSpPr>
            <a:spLocks noGrp="1"/>
          </p:cNvSpPr>
          <p:nvPr>
            <p:ph type="ftr" sz="quarter" idx="16"/>
          </p:nvPr>
        </p:nvSpPr>
        <p:spPr>
          <a:xfrm>
            <a:off x="344375" y="4770021"/>
            <a:ext cx="5312960" cy="157162"/>
          </a:xfrm>
        </p:spPr>
        <p:txBody>
          <a:bodyPr/>
          <a:lstStyle/>
          <a:p>
            <a:endParaRPr lang="en-US" dirty="0"/>
          </a:p>
        </p:txBody>
      </p:sp>
    </p:spTree>
    <p:extLst>
      <p:ext uri="{BB962C8B-B14F-4D97-AF65-F5344CB8AC3E}">
        <p14:creationId xmlns:p14="http://schemas.microsoft.com/office/powerpoint/2010/main" val="3476643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hart with title &amp; subtitle">
    <p:spTree>
      <p:nvGrpSpPr>
        <p:cNvPr id="1" name=""/>
        <p:cNvGrpSpPr/>
        <p:nvPr/>
      </p:nvGrpSpPr>
      <p:grpSpPr>
        <a:xfrm>
          <a:off x="0" y="0"/>
          <a:ext cx="0" cy="0"/>
          <a:chOff x="0" y="0"/>
          <a:chExt cx="0" cy="0"/>
        </a:xfrm>
      </p:grpSpPr>
      <p:sp>
        <p:nvSpPr>
          <p:cNvPr id="3" name="Rectangle 2"/>
          <p:cNvSpPr/>
          <p:nvPr/>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refoil Sans"/>
            </a:endParaRPr>
          </a:p>
        </p:txBody>
      </p:sp>
      <p:sp>
        <p:nvSpPr>
          <p:cNvPr id="4" name="Chart Placeholder 3"/>
          <p:cNvSpPr>
            <a:spLocks noGrp="1"/>
          </p:cNvSpPr>
          <p:nvPr>
            <p:ph type="chart" sz="quarter" idx="10"/>
          </p:nvPr>
        </p:nvSpPr>
        <p:spPr>
          <a:xfrm>
            <a:off x="1068070" y="1602822"/>
            <a:ext cx="6958330" cy="3255169"/>
          </a:xfrm>
          <a:prstGeom prst="rect">
            <a:avLst/>
          </a:prstGeom>
        </p:spPr>
        <p:txBody>
          <a:bodyPr/>
          <a:lstStyle>
            <a:lvl1pPr marL="0" indent="0">
              <a:buNone/>
              <a:defRPr/>
            </a:lvl1pPr>
          </a:lstStyle>
          <a:p>
            <a:r>
              <a:rPr lang="en-US"/>
              <a:t>Click icon to add chart</a:t>
            </a:r>
            <a:endParaRPr lang="en-US" dirty="0"/>
          </a:p>
        </p:txBody>
      </p:sp>
      <p:sp>
        <p:nvSpPr>
          <p:cNvPr id="9" name="Text Placeholder 8"/>
          <p:cNvSpPr>
            <a:spLocks noGrp="1"/>
          </p:cNvSpPr>
          <p:nvPr>
            <p:ph type="body" sz="quarter" idx="12"/>
          </p:nvPr>
        </p:nvSpPr>
        <p:spPr>
          <a:xfrm>
            <a:off x="265176" y="1143000"/>
            <a:ext cx="8143590" cy="548164"/>
          </a:xfrm>
          <a:prstGeom prst="rect">
            <a:avLst/>
          </a:prstGeom>
        </p:spPr>
        <p:txBody>
          <a:bodyPr/>
          <a:lstStyle>
            <a:lvl1pPr marL="0" indent="0">
              <a:buFontTx/>
              <a:buNone/>
              <a:defRPr b="0" i="0">
                <a:latin typeface="Trefoil Sans SemiBold"/>
                <a:cs typeface="Trefoil Sans SemiBold"/>
              </a:defRPr>
            </a:lvl1pPr>
          </a:lstStyle>
          <a:p>
            <a:pPr lvl="0"/>
            <a:r>
              <a:rPr lang="en-US"/>
              <a:t>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113" y="4642861"/>
            <a:ext cx="429633" cy="411480"/>
          </a:xfrm>
          <a:prstGeom prst="rect">
            <a:avLst/>
          </a:prstGeom>
        </p:spPr>
      </p:pic>
      <p:sp>
        <p:nvSpPr>
          <p:cNvPr id="11" name="Rectangle 10"/>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CHART WITH TITLE &amp;</a:t>
            </a:r>
            <a:r>
              <a:rPr lang="en-US" sz="1350" baseline="0" dirty="0">
                <a:latin typeface="Trefoil Sans"/>
              </a:rPr>
              <a:t> SUBTITLE</a:t>
            </a:r>
            <a:endParaRPr lang="en-US" sz="1350" dirty="0">
              <a:latin typeface="Trefoil Sans"/>
            </a:endParaRPr>
          </a:p>
        </p:txBody>
      </p:sp>
      <p:sp>
        <p:nvSpPr>
          <p:cNvPr id="12" name="Footer Placeholder 3"/>
          <p:cNvSpPr>
            <a:spLocks noGrp="1"/>
          </p:cNvSpPr>
          <p:nvPr>
            <p:ph type="ftr" sz="quarter" idx="14"/>
          </p:nvPr>
        </p:nvSpPr>
        <p:spPr>
          <a:xfrm>
            <a:off x="704088" y="4770021"/>
            <a:ext cx="5312960" cy="157162"/>
          </a:xfrm>
        </p:spPr>
        <p:txBody>
          <a:bodyPr/>
          <a:lstStyle/>
          <a:p>
            <a:endParaRPr lang="en-US" dirty="0"/>
          </a:p>
        </p:txBody>
      </p:sp>
    </p:spTree>
    <p:extLst>
      <p:ext uri="{BB962C8B-B14F-4D97-AF65-F5344CB8AC3E}">
        <p14:creationId xmlns:p14="http://schemas.microsoft.com/office/powerpoint/2010/main" val="589343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350" dirty="0">
              <a:latin typeface="Trefoil San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272" y="-552455"/>
            <a:ext cx="4335318" cy="4335318"/>
          </a:xfrm>
          <a:prstGeom prst="rect">
            <a:avLst/>
          </a:prstGeom>
        </p:spPr>
      </p:pic>
      <p:sp>
        <p:nvSpPr>
          <p:cNvPr id="2" name="Title 1"/>
          <p:cNvSpPr>
            <a:spLocks noGrp="1"/>
          </p:cNvSpPr>
          <p:nvPr>
            <p:ph type="title"/>
          </p:nvPr>
        </p:nvSpPr>
        <p:spPr>
          <a:xfrm>
            <a:off x="423052" y="1291604"/>
            <a:ext cx="8229600" cy="716095"/>
          </a:xfrm>
        </p:spPr>
        <p:txBody>
          <a:bodyPr>
            <a:normAutofit/>
          </a:bodyPr>
          <a:lstStyle>
            <a:lvl1pPr algn="l">
              <a:defRPr sz="3225"/>
            </a:lvl1pPr>
          </a:lstStyle>
          <a:p>
            <a:r>
              <a:rPr lang="en-US"/>
              <a:t>Click to edit Master title style</a:t>
            </a:r>
            <a:endParaRPr lang="en-US" dirty="0"/>
          </a:p>
        </p:txBody>
      </p:sp>
      <p:sp>
        <p:nvSpPr>
          <p:cNvPr id="14" name="Text Placeholder 13"/>
          <p:cNvSpPr>
            <a:spLocks noGrp="1"/>
          </p:cNvSpPr>
          <p:nvPr>
            <p:ph type="body" sz="quarter" idx="10"/>
          </p:nvPr>
        </p:nvSpPr>
        <p:spPr>
          <a:xfrm>
            <a:off x="364840" y="2156222"/>
            <a:ext cx="8229600" cy="1766346"/>
          </a:xfrm>
          <a:prstGeom prst="rect">
            <a:avLst/>
          </a:prstGeom>
        </p:spPr>
        <p:txBody>
          <a:bodyPr>
            <a:normAutofit/>
          </a:bodyPr>
          <a:lstStyle>
            <a:lvl1pPr marL="0" indent="0" algn="l">
              <a:spcBef>
                <a:spcPts val="450"/>
              </a:spcBef>
              <a:buFontTx/>
              <a:buNone/>
              <a:defRPr sz="2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F8C12AA3-6E81-C746-8BB2-6661939CBDDC}" type="slidenum">
              <a:rPr lang="en-US" smtClean="0"/>
              <a:pPr/>
              <a:t>‹#›</a:t>
            </a:fld>
            <a:endParaRPr lang="en-US" dirty="0"/>
          </a:p>
        </p:txBody>
      </p:sp>
      <p:sp>
        <p:nvSpPr>
          <p:cNvPr id="8" name="Rectangle 7"/>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Trefoil Sans"/>
              </a:rPr>
              <a:t>END SLIDE</a:t>
            </a:r>
          </a:p>
        </p:txBody>
      </p:sp>
      <p:pic>
        <p:nvPicPr>
          <p:cNvPr id="12" name="Picture 11" descr="GS_CENTRALtexas_servicemark_all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42" y="125195"/>
            <a:ext cx="1987247" cy="855850"/>
          </a:xfrm>
          <a:prstGeom prst="rect">
            <a:avLst/>
          </a:prstGeom>
        </p:spPr>
      </p:pic>
    </p:spTree>
    <p:extLst>
      <p:ext uri="{BB962C8B-B14F-4D97-AF65-F5344CB8AC3E}">
        <p14:creationId xmlns:p14="http://schemas.microsoft.com/office/powerpoint/2010/main" val="260730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DC2E466-84CB-4509-A337-C8526CA83687}" type="datetimeFigureOut">
              <a:rPr lang="en-US" smtClean="0"/>
              <a:t>10/21/2019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68C5AF0-496B-45E0-B3DA-5F3F9FD3927C}" type="slidenum">
              <a:rPr lang="en-US" smtClean="0"/>
              <a:t>‹#›</a:t>
            </a:fld>
            <a:endParaRPr lang="en-US"/>
          </a:p>
        </p:txBody>
      </p:sp>
    </p:spTree>
    <p:extLst>
      <p:ext uri="{BB962C8B-B14F-4D97-AF65-F5344CB8AC3E}">
        <p14:creationId xmlns:p14="http://schemas.microsoft.com/office/powerpoint/2010/main" val="1179863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14300"/>
            <a:ext cx="8762999" cy="536972"/>
          </a:xfrm>
          <a:prstGeom prst="rect">
            <a:avLst/>
          </a:prstGeom>
        </p:spPr>
        <p:txBody>
          <a:bodyPr/>
          <a:lstStyle>
            <a:lvl1pPr>
              <a:defRPr sz="2400" b="1"/>
            </a:lvl1pPr>
          </a:lstStyle>
          <a:p>
            <a:r>
              <a:rPr lang="en-US" dirty="0"/>
              <a:t>Click to edit Master title style</a:t>
            </a:r>
          </a:p>
        </p:txBody>
      </p:sp>
      <p:sp>
        <p:nvSpPr>
          <p:cNvPr id="3" name="Content Placeholder 2"/>
          <p:cNvSpPr>
            <a:spLocks noGrp="1"/>
          </p:cNvSpPr>
          <p:nvPr>
            <p:ph idx="1"/>
          </p:nvPr>
        </p:nvSpPr>
        <p:spPr>
          <a:xfrm>
            <a:off x="838200" y="800100"/>
            <a:ext cx="8153400" cy="4000500"/>
          </a:xfrm>
          <a:prstGeom prst="rect">
            <a:avLst/>
          </a:prstGeom>
        </p:spPr>
        <p:txBody>
          <a:bodyPr/>
          <a:lstStyle>
            <a:lvl1pPr>
              <a:defRPr sz="1650"/>
            </a:lvl1pPr>
            <a:lvl2pPr>
              <a:defRPr sz="1500"/>
            </a:lvl2pPr>
            <a:lvl3pPr>
              <a:defRPr sz="135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3998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No-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9BDF08-5A6E-C840-943A-841C88755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8617" y="4678964"/>
            <a:ext cx="502985" cy="267089"/>
          </a:xfrm>
          <a:prstGeom prst="rect">
            <a:avLst/>
          </a:prstGeom>
        </p:spPr>
      </p:pic>
      <p:sp>
        <p:nvSpPr>
          <p:cNvPr id="8" name="Content Placeholder 9">
            <a:extLst>
              <a:ext uri="{FF2B5EF4-FFF2-40B4-BE49-F238E27FC236}">
                <a16:creationId xmlns:a16="http://schemas.microsoft.com/office/drawing/2014/main" id="{08951FD6-D608-6D4E-8BB5-84BC029CB4BF}"/>
              </a:ext>
            </a:extLst>
          </p:cNvPr>
          <p:cNvSpPr>
            <a:spLocks noGrp="1"/>
          </p:cNvSpPr>
          <p:nvPr>
            <p:ph sz="quarter" idx="11" hasCustomPrompt="1"/>
          </p:nvPr>
        </p:nvSpPr>
        <p:spPr>
          <a:xfrm>
            <a:off x="818952" y="4687386"/>
            <a:ext cx="602116" cy="310102"/>
          </a:xfrm>
        </p:spPr>
        <p:txBody>
          <a:bodyPr anchor="ctr"/>
          <a:lstStyle>
            <a:lvl1pPr marL="0" indent="0" algn="ctr">
              <a:buNone/>
              <a:defRPr sz="825" baseline="0"/>
            </a:lvl1pPr>
          </a:lstStyle>
          <a:p>
            <a:pPr lvl="0"/>
            <a:r>
              <a:rPr lang="en-US" dirty="0"/>
              <a:t>Girl Scout Council</a:t>
            </a:r>
            <a:br>
              <a:rPr lang="en-US" dirty="0"/>
            </a:br>
            <a:r>
              <a:rPr lang="en-US" dirty="0"/>
              <a:t> Logo here</a:t>
            </a:r>
          </a:p>
        </p:txBody>
      </p:sp>
      <p:sp>
        <p:nvSpPr>
          <p:cNvPr id="14" name="Text Placeholder 13">
            <a:extLst>
              <a:ext uri="{FF2B5EF4-FFF2-40B4-BE49-F238E27FC236}">
                <a16:creationId xmlns:a16="http://schemas.microsoft.com/office/drawing/2014/main" id="{E223F48A-2745-E348-97CA-20EB0F45F4B7}"/>
              </a:ext>
            </a:extLst>
          </p:cNvPr>
          <p:cNvSpPr txBox="1">
            <a:spLocks/>
          </p:cNvSpPr>
          <p:nvPr userDrawn="1"/>
        </p:nvSpPr>
        <p:spPr>
          <a:xfrm>
            <a:off x="8403876" y="4728860"/>
            <a:ext cx="582121" cy="329117"/>
          </a:xfrm>
          <a:prstGeom prst="rect">
            <a:avLst/>
          </a:prstGeom>
        </p:spPr>
        <p:txBody>
          <a:bodyPr anchor="ctr">
            <a:noAutofit/>
          </a:bodyPr>
          <a:lstStyle>
            <a:lvl1pPr marL="0" indent="0" algn="r" defTabSz="914400" rtl="0" eaLnBrk="1" latinLnBrk="0" hangingPunct="1">
              <a:lnSpc>
                <a:spcPts val="860"/>
              </a:lnSpc>
              <a:spcBef>
                <a:spcPts val="0"/>
              </a:spcBef>
              <a:buFont typeface="Arial" panose="020B0604020202020204" pitchFamily="34" charset="0"/>
              <a:buNone/>
              <a:tabLst/>
              <a:defRPr sz="800" kern="1200" baseline="0">
                <a:solidFill>
                  <a:schemeClr val="tx1">
                    <a:lumMod val="90000"/>
                    <a:lumOff val="10000"/>
                  </a:schemeClr>
                </a:solidFill>
                <a:latin typeface="Avenir Next LT Pro" charset="0"/>
                <a:ea typeface="+mn-ea"/>
                <a:cs typeface="+mn-cs"/>
              </a:defRPr>
            </a:lvl1pPr>
            <a:lvl2pPr marL="0" indent="0" algn="l" defTabSz="914400" rtl="0" eaLnBrk="1" latinLnBrk="0" hangingPunct="1">
              <a:lnSpc>
                <a:spcPts val="860"/>
              </a:lnSpc>
              <a:spcBef>
                <a:spcPts val="0"/>
              </a:spcBef>
              <a:buFont typeface="Arial" panose="020B0604020202020204" pitchFamily="34" charset="0"/>
              <a:buNone/>
              <a:tabLst/>
              <a:defRPr sz="800" kern="1200" baseline="0">
                <a:solidFill>
                  <a:schemeClr val="tx2">
                    <a:lumMod val="50000"/>
                    <a:lumOff val="50000"/>
                  </a:schemeClr>
                </a:solidFill>
                <a:latin typeface="Avenir Next LT Pro" charset="0"/>
                <a:ea typeface="+mn-ea"/>
                <a:cs typeface="+mn-cs"/>
              </a:defRPr>
            </a:lvl2pPr>
            <a:lvl3pPr marL="0" indent="0" algn="l" defTabSz="914400" rtl="0" eaLnBrk="1" latinLnBrk="0" hangingPunct="1">
              <a:lnSpc>
                <a:spcPts val="860"/>
              </a:lnSpc>
              <a:spcBef>
                <a:spcPts val="0"/>
              </a:spcBef>
              <a:buFont typeface=".AppleSystemUIFont" charset="0"/>
              <a:buNone/>
              <a:tabLst/>
              <a:defRPr sz="800" kern="1200" baseline="0">
                <a:solidFill>
                  <a:schemeClr val="tx2">
                    <a:lumMod val="50000"/>
                    <a:lumOff val="50000"/>
                  </a:schemeClr>
                </a:solidFill>
                <a:latin typeface="Avenir Next LT Pro" charset="0"/>
                <a:ea typeface="+mn-ea"/>
                <a:cs typeface="+mn-cs"/>
              </a:defRPr>
            </a:lvl3pPr>
            <a:lvl4pPr marL="0" indent="0" algn="l" defTabSz="914400" rtl="0" eaLnBrk="1" latinLnBrk="0" hangingPunct="1">
              <a:lnSpc>
                <a:spcPts val="860"/>
              </a:lnSpc>
              <a:spcBef>
                <a:spcPts val="0"/>
              </a:spcBef>
              <a:buSzPct val="84000"/>
              <a:buFont typeface="Courier New" charset="0"/>
              <a:buNone/>
              <a:tabLst/>
              <a:defRPr sz="800" kern="1200" baseline="0">
                <a:solidFill>
                  <a:schemeClr val="tx2">
                    <a:lumMod val="50000"/>
                    <a:lumOff val="50000"/>
                  </a:schemeClr>
                </a:solidFill>
                <a:latin typeface="Avenir Next LT Pro" charset="0"/>
                <a:ea typeface="+mn-ea"/>
                <a:cs typeface="+mn-cs"/>
              </a:defRPr>
            </a:lvl4pPr>
            <a:lvl5pPr marL="0" indent="0" algn="l" defTabSz="914400" rtl="0" eaLnBrk="1" latinLnBrk="0" hangingPunct="1">
              <a:lnSpc>
                <a:spcPts val="860"/>
              </a:lnSpc>
              <a:spcBef>
                <a:spcPts val="0"/>
              </a:spcBef>
              <a:buFont typeface="Arial" panose="020B0604020202020204" pitchFamily="34" charset="0"/>
              <a:buNone/>
              <a:tabLst/>
              <a:defRPr sz="800" kern="1200" baseline="0">
                <a:solidFill>
                  <a:schemeClr val="tx2">
                    <a:lumMod val="50000"/>
                    <a:lumOff val="50000"/>
                  </a:schemeClr>
                </a:solidFill>
                <a:latin typeface="Avenir Next LT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A523A7A3-78C7-FF49-9AEE-9C61462AD7F9}" type="slidenum">
              <a:rPr lang="en-US" sz="600" b="0" i="0" smtClean="0">
                <a:solidFill>
                  <a:schemeClr val="tx1"/>
                </a:solidFill>
                <a:latin typeface="DIN Next LT Pro Light" charset="0"/>
                <a:ea typeface="DIN Next LT Pro Light" charset="0"/>
                <a:cs typeface="DIN Next LT Pro Light" charset="0"/>
              </a:rPr>
              <a:pPr algn="r"/>
              <a:t>‹#›</a:t>
            </a:fld>
            <a:endParaRPr lang="en-US" sz="600" b="0" i="0" dirty="0">
              <a:solidFill>
                <a:schemeClr val="tx1"/>
              </a:solidFill>
              <a:latin typeface="DIN Next LT Pro Light" charset="0"/>
              <a:ea typeface="DIN Next LT Pro Light" charset="0"/>
              <a:cs typeface="DIN Next LT Pro Light" charset="0"/>
            </a:endParaRPr>
          </a:p>
        </p:txBody>
      </p:sp>
    </p:spTree>
    <p:extLst>
      <p:ext uri="{BB962C8B-B14F-4D97-AF65-F5344CB8AC3E}">
        <p14:creationId xmlns:p14="http://schemas.microsoft.com/office/powerpoint/2010/main" val="3807344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838A6A-AE5D-48F4-A585-83674B54F3A4}" type="datetimeFigureOut">
              <a:rPr lang="en-US" smtClean="0"/>
              <a:t>10/21/2019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4C9B2-D345-47CB-95D0-B196023261ED}" type="slidenum">
              <a:rPr lang="en-US" smtClean="0"/>
              <a:t>‹#›</a:t>
            </a:fld>
            <a:endParaRPr lang="en-US"/>
          </a:p>
        </p:txBody>
      </p:sp>
    </p:spTree>
    <p:extLst>
      <p:ext uri="{BB962C8B-B14F-4D97-AF65-F5344CB8AC3E}">
        <p14:creationId xmlns:p14="http://schemas.microsoft.com/office/powerpoint/2010/main" val="2866338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3" name="Footer Placeholder 2"/>
          <p:cNvSpPr>
            <a:spLocks noGrp="1"/>
          </p:cNvSpPr>
          <p:nvPr>
            <p:ph type="ftr" sz="quarter" idx="14"/>
          </p:nvPr>
        </p:nvSpPr>
        <p:spPr>
          <a:xfrm>
            <a:off x="344375" y="4770021"/>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Arial"/>
              </a:rPr>
              <a:t>TEXT</a:t>
            </a:r>
            <a:r>
              <a:rPr lang="en-US" sz="1350" baseline="0" dirty="0">
                <a:latin typeface="Arial"/>
              </a:rPr>
              <a:t> ONLY </a:t>
            </a:r>
            <a:r>
              <a:rPr lang="en-US" sz="1350" dirty="0">
                <a:latin typeface="Arial"/>
              </a:rPr>
              <a:t>PAGE</a:t>
            </a:r>
          </a:p>
        </p:txBody>
      </p:sp>
      <p:sp>
        <p:nvSpPr>
          <p:cNvPr id="8" name="Text Placeholder 5"/>
          <p:cNvSpPr>
            <a:spLocks noGrp="1"/>
          </p:cNvSpPr>
          <p:nvPr>
            <p:ph idx="1"/>
          </p:nvPr>
        </p:nvSpPr>
        <p:spPr>
          <a:xfrm>
            <a:off x="345586" y="1071326"/>
            <a:ext cx="8712791" cy="31817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149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347472" y="469900"/>
            <a:ext cx="7518225" cy="556126"/>
          </a:xfrm>
        </p:spPr>
        <p:txBody>
          <a:bodyPr lIns="0" tIns="0" rIns="0" bIns="0" anchor="t"/>
          <a:lstStyle>
            <a:lvl1pPr>
              <a:defRPr>
                <a:solidFill>
                  <a:schemeClr val="bg1"/>
                </a:solidFill>
              </a:defRPr>
            </a:lvl1pPr>
          </a:lstStyle>
          <a:p>
            <a:r>
              <a:rPr lang="en-US"/>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dirty="0"/>
          </a:p>
        </p:txBody>
      </p:sp>
      <p:sp>
        <p:nvSpPr>
          <p:cNvPr id="6" name="Text Placeholder 5"/>
          <p:cNvSpPr>
            <a:spLocks noGrp="1"/>
          </p:cNvSpPr>
          <p:nvPr>
            <p:ph type="body" sz="quarter" idx="14"/>
          </p:nvPr>
        </p:nvSpPr>
        <p:spPr>
          <a:xfrm>
            <a:off x="347472" y="-31227"/>
            <a:ext cx="7608887" cy="469900"/>
          </a:xfrm>
        </p:spPr>
        <p:txBody>
          <a:bodyPr lIns="0" tIns="0" rIns="0" bIns="0" anchor="b">
            <a:normAutofit/>
          </a:bodyPr>
          <a:lstStyle>
            <a:lvl1pPr marL="0" indent="0">
              <a:buNone/>
              <a:defRPr sz="1600" b="0" i="0" cap="all">
                <a:solidFill>
                  <a:schemeClr val="bg1"/>
                </a:solidFill>
                <a:latin typeface="Trefoil Sans SemiBold"/>
                <a:cs typeface="Trefoil Sans SemiBold"/>
              </a:defRPr>
            </a:lvl1pPr>
            <a:lvl2pPr marL="336550" indent="0">
              <a:buNone/>
              <a:defRPr/>
            </a:lvl2pPr>
            <a:lvl3pPr marL="746125" indent="0">
              <a:buNone/>
              <a:defRPr/>
            </a:lvl3pPr>
            <a:lvl4pPr marL="1131888" indent="0">
              <a:buNone/>
              <a:defRPr/>
            </a:lvl4pPr>
            <a:lvl5pPr marL="1541463" indent="0">
              <a:buNone/>
              <a:defRPr/>
            </a:lvl5pPr>
          </a:lstStyle>
          <a:p>
            <a:pPr lvl="0"/>
            <a:r>
              <a:rPr lang="en-US"/>
              <a:t>Click to edit Master text styles</a:t>
            </a:r>
          </a:p>
        </p:txBody>
      </p:sp>
      <p:sp>
        <p:nvSpPr>
          <p:cNvPr id="11" name="Rectangle 10"/>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CONTENT PAGE WITH EYEBROW</a:t>
            </a:r>
          </a:p>
        </p:txBody>
      </p:sp>
      <p:sp>
        <p:nvSpPr>
          <p:cNvPr id="5" name="Content Placeholder 4"/>
          <p:cNvSpPr>
            <a:spLocks noGrp="1"/>
          </p:cNvSpPr>
          <p:nvPr>
            <p:ph sz="quarter" idx="15"/>
          </p:nvPr>
        </p:nvSpPr>
        <p:spPr>
          <a:xfrm>
            <a:off x="257018" y="1371600"/>
            <a:ext cx="7837113" cy="3135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p:cNvSpPr>
            <a:spLocks noGrp="1"/>
          </p:cNvSpPr>
          <p:nvPr>
            <p:ph type="ftr" sz="quarter" idx="16"/>
          </p:nvPr>
        </p:nvSpPr>
        <p:spPr>
          <a:xfrm>
            <a:off x="344375" y="4770020"/>
            <a:ext cx="5312960" cy="157162"/>
          </a:xfrm>
        </p:spPr>
        <p:txBody>
          <a:bodyPr/>
          <a:lstStyle/>
          <a:p>
            <a:endParaRPr lang="en-US" dirty="0"/>
          </a:p>
        </p:txBody>
      </p:sp>
    </p:spTree>
    <p:extLst>
      <p:ext uri="{BB962C8B-B14F-4D97-AF65-F5344CB8AC3E}">
        <p14:creationId xmlns:p14="http://schemas.microsoft.com/office/powerpoint/2010/main" val="4110050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_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5" y="1371600"/>
            <a:ext cx="8709545" cy="3205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4"/>
          </p:nvPr>
        </p:nvSpPr>
        <p:spPr>
          <a:xfrm>
            <a:off x="344375" y="4770021"/>
            <a:ext cx="5312960" cy="157162"/>
          </a:xfrm>
        </p:spPr>
        <p:txBody>
          <a:bodyPr/>
          <a:lstStyle/>
          <a:p>
            <a:endParaRPr lang="en-US" dirty="0"/>
          </a:p>
        </p:txBody>
      </p:sp>
      <p:sp>
        <p:nvSpPr>
          <p:cNvPr id="6" name="Rectangle 5"/>
          <p:cNvSpPr/>
          <p:nvPr/>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013" dirty="0">
                <a:latin typeface="Trefoil Sans"/>
              </a:rPr>
              <a:t>TEXT</a:t>
            </a:r>
            <a:r>
              <a:rPr lang="en-US" sz="1013" baseline="0" dirty="0">
                <a:latin typeface="Trefoil Sans"/>
              </a:rPr>
              <a:t> ONLY </a:t>
            </a:r>
            <a:r>
              <a:rPr lang="en-US" sz="1013" dirty="0">
                <a:latin typeface="Trefoil Sans"/>
              </a:rPr>
              <a:t>PAGE</a:t>
            </a:r>
          </a:p>
        </p:txBody>
      </p:sp>
    </p:spTree>
    <p:extLst>
      <p:ext uri="{BB962C8B-B14F-4D97-AF65-F5344CB8AC3E}">
        <p14:creationId xmlns:p14="http://schemas.microsoft.com/office/powerpoint/2010/main" val="549472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3" name="Footer Placeholder 2"/>
          <p:cNvSpPr>
            <a:spLocks noGrp="1"/>
          </p:cNvSpPr>
          <p:nvPr>
            <p:ph type="ftr" sz="quarter" idx="14"/>
          </p:nvPr>
        </p:nvSpPr>
        <p:spPr>
          <a:xfrm>
            <a:off x="344375" y="4770021"/>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350" dirty="0">
                <a:latin typeface="Arial"/>
              </a:rPr>
              <a:t>TEXT</a:t>
            </a:r>
            <a:r>
              <a:rPr lang="en-US" sz="1350" baseline="0" dirty="0">
                <a:latin typeface="Arial"/>
              </a:rPr>
              <a:t> ONLY </a:t>
            </a:r>
            <a:r>
              <a:rPr lang="en-US" sz="1350" dirty="0">
                <a:latin typeface="Arial"/>
              </a:rPr>
              <a:t>PAGE</a:t>
            </a:r>
          </a:p>
        </p:txBody>
      </p:sp>
      <p:sp>
        <p:nvSpPr>
          <p:cNvPr id="8" name="Text Placeholder 5"/>
          <p:cNvSpPr>
            <a:spLocks noGrp="1"/>
          </p:cNvSpPr>
          <p:nvPr>
            <p:ph idx="1"/>
          </p:nvPr>
        </p:nvSpPr>
        <p:spPr>
          <a:xfrm>
            <a:off x="345586" y="1071326"/>
            <a:ext cx="8712791" cy="31817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219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138465"/>
            <a:ext cx="9144000" cy="4014107"/>
          </a:xfrm>
          <a:prstGeom prst="rect">
            <a:avLst/>
          </a:prstGeom>
        </p:spPr>
        <p:txBody>
          <a:bodyPr/>
          <a:lstStyle>
            <a:lvl1pPr marL="0" indent="0">
              <a:buNone/>
              <a:defRPr/>
            </a:lvl1pPr>
          </a:lstStyle>
          <a:p>
            <a:r>
              <a:rPr lang="en-US" dirty="0"/>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527948" y="1591735"/>
            <a:ext cx="8041182" cy="3071537"/>
          </a:xfrm>
          <a:solidFill>
            <a:srgbClr val="FFFFFF">
              <a:alpha val="90000"/>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TITLE &amp; FULL-WIDTH IMAGE</a:t>
            </a:r>
          </a:p>
        </p:txBody>
      </p:sp>
    </p:spTree>
    <p:extLst>
      <p:ext uri="{BB962C8B-B14F-4D97-AF65-F5344CB8AC3E}">
        <p14:creationId xmlns:p14="http://schemas.microsoft.com/office/powerpoint/2010/main" val="405820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166111" y="4644417"/>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sp>
        <p:nvSpPr>
          <p:cNvPr id="10" name="Picture Placeholder 2"/>
          <p:cNvSpPr>
            <a:spLocks noGrp="1"/>
          </p:cNvSpPr>
          <p:nvPr>
            <p:ph type="pic" idx="10"/>
          </p:nvPr>
        </p:nvSpPr>
        <p:spPr>
          <a:xfrm>
            <a:off x="0" y="1134449"/>
            <a:ext cx="9144000" cy="4017625"/>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257019" y="1481943"/>
            <a:ext cx="4179514" cy="3374136"/>
          </a:xfrm>
          <a:solidFill>
            <a:schemeClr val="bg1">
              <a:alpha val="90000"/>
            </a:schemeClr>
          </a:solidFill>
        </p:spPr>
        <p:txBody>
          <a:bodyPr>
            <a:normAutofit/>
          </a:bodyPr>
          <a:lstStyle>
            <a:lvl1pPr marL="234950" indent="-234950">
              <a:buFont typeface="Arial"/>
              <a:buChar char="•"/>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FULL</a:t>
            </a:r>
            <a:r>
              <a:rPr lang="en-US" baseline="0" dirty="0">
                <a:latin typeface="Trefoil Sans"/>
              </a:rPr>
              <a:t> </a:t>
            </a:r>
            <a:r>
              <a:rPr lang="en-US" dirty="0">
                <a:latin typeface="Trefoil Sans"/>
              </a:rPr>
              <a:t>BLEED AND TEXT LEFT</a:t>
            </a:r>
          </a:p>
        </p:txBody>
      </p:sp>
    </p:spTree>
    <p:extLst>
      <p:ext uri="{BB962C8B-B14F-4D97-AF65-F5344CB8AC3E}">
        <p14:creationId xmlns:p14="http://schemas.microsoft.com/office/powerpoint/2010/main" val="168106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166111" y="4644417"/>
            <a:ext cx="571499" cy="410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sp>
        <p:nvSpPr>
          <p:cNvPr id="10" name="Picture Placeholder 2"/>
          <p:cNvSpPr>
            <a:spLocks noGrp="1"/>
          </p:cNvSpPr>
          <p:nvPr>
            <p:ph type="pic" idx="10"/>
          </p:nvPr>
        </p:nvSpPr>
        <p:spPr>
          <a:xfrm>
            <a:off x="0" y="1134449"/>
            <a:ext cx="9144000" cy="4017625"/>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4534206" y="1481328"/>
            <a:ext cx="4346705" cy="3229955"/>
          </a:xfrm>
          <a:solidFill>
            <a:schemeClr val="bg1">
              <a:alpha val="90000"/>
            </a:schemeClr>
          </a:solidFill>
        </p:spPr>
        <p:txBody>
          <a:bodyPr>
            <a:normAutofit/>
          </a:bodyPr>
          <a:lstStyle>
            <a:lvl1pPr marL="234950" indent="-234950">
              <a:buFont typeface="Arial"/>
              <a:buChar char="•"/>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Rectangle 6"/>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FULL</a:t>
            </a:r>
            <a:r>
              <a:rPr lang="en-US" baseline="0" dirty="0">
                <a:latin typeface="Trefoil Sans"/>
              </a:rPr>
              <a:t> </a:t>
            </a:r>
            <a:r>
              <a:rPr lang="en-US" dirty="0">
                <a:latin typeface="Trefoil Sans"/>
              </a:rPr>
              <a:t>BLEED</a:t>
            </a:r>
            <a:r>
              <a:rPr lang="en-US" baseline="0" dirty="0">
                <a:latin typeface="Trefoil Sans"/>
              </a:rPr>
              <a:t> </a:t>
            </a:r>
            <a:r>
              <a:rPr lang="en-US" dirty="0">
                <a:latin typeface="Trefoil Sans"/>
              </a:rPr>
              <a:t>AND TEXT RIGHT</a:t>
            </a:r>
          </a:p>
        </p:txBody>
      </p:sp>
    </p:spTree>
    <p:extLst>
      <p:ext uri="{BB962C8B-B14F-4D97-AF65-F5344CB8AC3E}">
        <p14:creationId xmlns:p14="http://schemas.microsoft.com/office/powerpoint/2010/main" val="353740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81280" y="4610100"/>
            <a:ext cx="772160" cy="48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foil Sans"/>
            </a:endParaRPr>
          </a:p>
        </p:txBody>
      </p:sp>
      <p:sp>
        <p:nvSpPr>
          <p:cNvPr id="9" name="Text Placeholder 8"/>
          <p:cNvSpPr>
            <a:spLocks noGrp="1"/>
          </p:cNvSpPr>
          <p:nvPr>
            <p:ph type="body" sz="quarter" idx="12"/>
          </p:nvPr>
        </p:nvSpPr>
        <p:spPr>
          <a:xfrm>
            <a:off x="263240" y="1143000"/>
            <a:ext cx="8143590" cy="548164"/>
          </a:xfrm>
          <a:prstGeom prst="rect">
            <a:avLst/>
          </a:prstGeom>
        </p:spPr>
        <p:txBody>
          <a:bodyPr/>
          <a:lstStyle>
            <a:lvl1pPr marL="0" indent="0">
              <a:buFontTx/>
              <a:buNone/>
              <a:defRPr b="0" i="0">
                <a:latin typeface="Trefoil Sans SemiBold"/>
                <a:cs typeface="Trefoil Sans SemiBold"/>
              </a:defRPr>
            </a:lvl1pPr>
          </a:lstStyle>
          <a:p>
            <a:pPr lvl="0"/>
            <a:r>
              <a:rPr lang="en-US"/>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4643809"/>
            <a:ext cx="429633" cy="409583"/>
          </a:xfrm>
          <a:prstGeom prst="rect">
            <a:avLst/>
          </a:prstGeom>
        </p:spPr>
      </p:pic>
      <p:sp>
        <p:nvSpPr>
          <p:cNvPr id="10" name="Rectangle 9"/>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Trefoil Sans"/>
              </a:rPr>
              <a:t>TITLE &amp;</a:t>
            </a:r>
            <a:r>
              <a:rPr lang="en-US" baseline="0" dirty="0">
                <a:latin typeface="Trefoil Sans"/>
              </a:rPr>
              <a:t> SUBTITLE</a:t>
            </a:r>
            <a:endParaRPr lang="en-US" dirty="0">
              <a:latin typeface="Trefoil Sans"/>
            </a:endParaRPr>
          </a:p>
        </p:txBody>
      </p:sp>
      <p:sp>
        <p:nvSpPr>
          <p:cNvPr id="11" name="Footer Placeholder 3"/>
          <p:cNvSpPr>
            <a:spLocks noGrp="1"/>
          </p:cNvSpPr>
          <p:nvPr>
            <p:ph type="ftr" sz="quarter" idx="14"/>
          </p:nvPr>
        </p:nvSpPr>
        <p:spPr>
          <a:xfrm>
            <a:off x="704088" y="4770020"/>
            <a:ext cx="5312960" cy="157162"/>
          </a:xfrm>
        </p:spPr>
        <p:txBody>
          <a:bodyPr/>
          <a:lstStyle/>
          <a:p>
            <a:endParaRPr lang="en-US" dirty="0"/>
          </a:p>
        </p:txBody>
      </p:sp>
    </p:spTree>
    <p:extLst>
      <p:ext uri="{BB962C8B-B14F-4D97-AF65-F5344CB8AC3E}">
        <p14:creationId xmlns:p14="http://schemas.microsoft.com/office/powerpoint/2010/main" val="1423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image" Target="../media/image1.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0"/>
            <a:ext cx="9144002" cy="1136904"/>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Trefoil Sans"/>
            </a:endParaRPr>
          </a:p>
        </p:txBody>
      </p:sp>
      <p:sp>
        <p:nvSpPr>
          <p:cNvPr id="2" name="Title Placeholder 1"/>
          <p:cNvSpPr>
            <a:spLocks noGrp="1"/>
          </p:cNvSpPr>
          <p:nvPr>
            <p:ph type="title"/>
          </p:nvPr>
        </p:nvSpPr>
        <p:spPr>
          <a:xfrm>
            <a:off x="350156" y="195631"/>
            <a:ext cx="7322761" cy="716095"/>
          </a:xfrm>
          <a:prstGeom prst="rect">
            <a:avLst/>
          </a:prstGeom>
        </p:spPr>
        <p:txBody>
          <a:bodyPr vert="horz" lIns="0" tIns="0" rIns="0" bIns="0" rtlCol="0" anchor="ctr">
            <a:no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8731250" y="4711283"/>
            <a:ext cx="412126" cy="274637"/>
          </a:xfrm>
          <a:prstGeom prst="rect">
            <a:avLst/>
          </a:prstGeom>
        </p:spPr>
        <p:txBody>
          <a:bodyPr vert="horz" lIns="0" tIns="0" rIns="0" bIns="0" rtlCol="0" anchor="ctr"/>
          <a:lstStyle>
            <a:lvl1pPr algn="l">
              <a:defRPr sz="1200">
                <a:solidFill>
                  <a:schemeClr val="bg2"/>
                </a:solidFill>
                <a:latin typeface="Trefoil Sans"/>
              </a:defRPr>
            </a:lvl1pPr>
          </a:lstStyle>
          <a:p>
            <a:fld id="{F8C12AA3-6E81-C746-8BB2-6661939CBDDC}" type="slidenum">
              <a:rPr lang="en-US" smtClean="0"/>
              <a:pPr/>
              <a:t>‹#›</a:t>
            </a:fld>
            <a:endParaRPr lang="en-US" dirty="0"/>
          </a:p>
        </p:txBody>
      </p:sp>
      <p:sp>
        <p:nvSpPr>
          <p:cNvPr id="6" name="Text Placeholder 5"/>
          <p:cNvSpPr>
            <a:spLocks noGrp="1"/>
          </p:cNvSpPr>
          <p:nvPr>
            <p:ph type="body" idx="1"/>
          </p:nvPr>
        </p:nvSpPr>
        <p:spPr>
          <a:xfrm>
            <a:off x="250337" y="1371600"/>
            <a:ext cx="8712791" cy="31817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p:cNvSpPr>
            <a:spLocks noGrp="1"/>
          </p:cNvSpPr>
          <p:nvPr>
            <p:ph type="ftr" sz="quarter" idx="3"/>
          </p:nvPr>
        </p:nvSpPr>
        <p:spPr>
          <a:xfrm>
            <a:off x="706840" y="4770020"/>
            <a:ext cx="5312960" cy="157162"/>
          </a:xfrm>
          <a:prstGeom prst="rect">
            <a:avLst/>
          </a:prstGeom>
        </p:spPr>
        <p:txBody>
          <a:bodyPr vert="horz" lIns="0" tIns="0" rIns="0" bIns="0" rtlCol="0" anchor="ctr"/>
          <a:lstStyle>
            <a:lvl1pPr algn="l">
              <a:defRPr sz="800">
                <a:solidFill>
                  <a:schemeClr val="tx1">
                    <a:tint val="75000"/>
                  </a:schemeClr>
                </a:solidFill>
                <a:latin typeface="Trefoil Sans"/>
                <a:cs typeface="Trefoil Sans"/>
              </a:defRPr>
            </a:lvl1pPr>
          </a:lstStyle>
          <a:p>
            <a:endParaRPr lang="en-US" dirty="0"/>
          </a:p>
        </p:txBody>
      </p:sp>
      <p:pic>
        <p:nvPicPr>
          <p:cNvPr id="9" name="Picture 8"/>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pic>
        <p:nvPicPr>
          <p:cNvPr id="11" name="Picture 10"/>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851886" y="115545"/>
            <a:ext cx="357748" cy="342842"/>
          </a:xfrm>
          <a:prstGeom prst="rect">
            <a:avLst/>
          </a:prstGeom>
        </p:spPr>
      </p:pic>
    </p:spTree>
    <p:extLst>
      <p:ext uri="{BB962C8B-B14F-4D97-AF65-F5344CB8AC3E}">
        <p14:creationId xmlns:p14="http://schemas.microsoft.com/office/powerpoint/2010/main" val="1483629070"/>
      </p:ext>
    </p:extLst>
  </p:cSld>
  <p:clrMap bg1="lt1" tx1="dk1" bg2="lt2" tx2="dk2" accent1="accent1" accent2="accent2" accent3="accent3" accent4="accent4" accent5="accent5" accent6="accent6" hlink="hlink" folHlink="folHlink"/>
  <p:sldLayoutIdLst>
    <p:sldLayoutId id="2147483813" r:id="rId1"/>
    <p:sldLayoutId id="2147483768" r:id="rId2"/>
    <p:sldLayoutId id="2147483812" r:id="rId3"/>
    <p:sldLayoutId id="2147483795" r:id="rId4"/>
    <p:sldLayoutId id="2147483857" r:id="rId5"/>
    <p:sldLayoutId id="2147483852" r:id="rId6"/>
    <p:sldLayoutId id="2147483844" r:id="rId7"/>
    <p:sldLayoutId id="2147483845" r:id="rId8"/>
    <p:sldLayoutId id="2147483832" r:id="rId9"/>
    <p:sldLayoutId id="2147483853" r:id="rId10"/>
    <p:sldLayoutId id="2147483854" r:id="rId11"/>
    <p:sldLayoutId id="2147483836" r:id="rId12"/>
    <p:sldLayoutId id="2147483855" r:id="rId13"/>
    <p:sldLayoutId id="2147483856" r:id="rId14"/>
    <p:sldLayoutId id="2147483822" r:id="rId15"/>
    <p:sldLayoutId id="2147483843" r:id="rId16"/>
    <p:sldLayoutId id="2147483782" r:id="rId17"/>
    <p:sldLayoutId id="2147483838" r:id="rId18"/>
    <p:sldLayoutId id="2147483776" r:id="rId19"/>
    <p:sldLayoutId id="2147483787" r:id="rId20"/>
    <p:sldLayoutId id="2147483834" r:id="rId21"/>
  </p:sldLayoutIdLst>
  <p:hf hdr="0" dt="0"/>
  <p:txStyles>
    <p:titleStyle>
      <a:lvl1pPr algn="l" defTabSz="457200" rtl="0" eaLnBrk="1" latinLnBrk="0" hangingPunct="1">
        <a:lnSpc>
          <a:spcPct val="80000"/>
        </a:lnSpc>
        <a:spcBef>
          <a:spcPct val="0"/>
        </a:spcBef>
        <a:buNone/>
        <a:defRPr sz="2800" b="0" i="0" kern="1200" baseline="0">
          <a:solidFill>
            <a:schemeClr val="bg1"/>
          </a:solidFill>
          <a:latin typeface="Trefoil Sans SemiBold"/>
          <a:ea typeface="+mj-ea"/>
          <a:cs typeface="Trefoil Sans SemiBold"/>
        </a:defRPr>
      </a:lvl1pPr>
    </p:titleStyle>
    <p:body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0"/>
            <a:ext cx="9144002" cy="1136904"/>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1350" dirty="0">
              <a:latin typeface="Trefoil Sans"/>
            </a:endParaRPr>
          </a:p>
        </p:txBody>
      </p:sp>
      <p:sp>
        <p:nvSpPr>
          <p:cNvPr id="2" name="Title Placeholder 1"/>
          <p:cNvSpPr>
            <a:spLocks noGrp="1"/>
          </p:cNvSpPr>
          <p:nvPr>
            <p:ph type="title"/>
          </p:nvPr>
        </p:nvSpPr>
        <p:spPr>
          <a:xfrm>
            <a:off x="350158" y="195632"/>
            <a:ext cx="7322761" cy="716095"/>
          </a:xfrm>
          <a:prstGeom prst="rect">
            <a:avLst/>
          </a:prstGeom>
        </p:spPr>
        <p:txBody>
          <a:bodyPr vert="horz" lIns="0" tIns="0" rIns="0" bIns="0" rtlCol="0" anchor="ctr">
            <a:no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8731250" y="4711284"/>
            <a:ext cx="412126" cy="274637"/>
          </a:xfrm>
          <a:prstGeom prst="rect">
            <a:avLst/>
          </a:prstGeom>
        </p:spPr>
        <p:txBody>
          <a:bodyPr vert="horz" lIns="0" tIns="0" rIns="0" bIns="0" rtlCol="0" anchor="ctr"/>
          <a:lstStyle>
            <a:lvl1pPr algn="l">
              <a:defRPr sz="900">
                <a:solidFill>
                  <a:schemeClr val="bg2"/>
                </a:solidFill>
                <a:latin typeface="Trefoil Sans"/>
              </a:defRPr>
            </a:lvl1pPr>
          </a:lstStyle>
          <a:p>
            <a:fld id="{F8C12AA3-6E81-C746-8BB2-6661939CBDDC}" type="slidenum">
              <a:rPr lang="en-US" smtClean="0"/>
              <a:pPr/>
              <a:t>‹#›</a:t>
            </a:fld>
            <a:endParaRPr lang="en-US" dirty="0"/>
          </a:p>
        </p:txBody>
      </p:sp>
      <p:sp>
        <p:nvSpPr>
          <p:cNvPr id="6" name="Text Placeholder 5"/>
          <p:cNvSpPr>
            <a:spLocks noGrp="1"/>
          </p:cNvSpPr>
          <p:nvPr>
            <p:ph type="body" idx="1"/>
          </p:nvPr>
        </p:nvSpPr>
        <p:spPr>
          <a:xfrm>
            <a:off x="250339" y="1371601"/>
            <a:ext cx="8712791" cy="318176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p:cNvSpPr>
            <a:spLocks noGrp="1"/>
          </p:cNvSpPr>
          <p:nvPr>
            <p:ph type="ftr" sz="quarter" idx="3"/>
          </p:nvPr>
        </p:nvSpPr>
        <p:spPr>
          <a:xfrm>
            <a:off x="706840" y="4770021"/>
            <a:ext cx="5312960" cy="157162"/>
          </a:xfrm>
          <a:prstGeom prst="rect">
            <a:avLst/>
          </a:prstGeom>
        </p:spPr>
        <p:txBody>
          <a:bodyPr vert="horz" lIns="0" tIns="0" rIns="0" bIns="0" rtlCol="0" anchor="ctr"/>
          <a:lstStyle>
            <a:lvl1pPr algn="l">
              <a:defRPr sz="600">
                <a:solidFill>
                  <a:schemeClr val="tx1">
                    <a:tint val="75000"/>
                  </a:schemeClr>
                </a:solidFill>
                <a:latin typeface="Trefoil Sans"/>
                <a:cs typeface="Trefoil Sans"/>
              </a:defRPr>
            </a:lvl1pPr>
          </a:lstStyle>
          <a:p>
            <a:endParaRPr lang="en-US" dirty="0"/>
          </a:p>
        </p:txBody>
      </p:sp>
      <p:pic>
        <p:nvPicPr>
          <p:cNvPr id="9" name="Picture 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209634" y="210795"/>
            <a:ext cx="753494" cy="722098"/>
          </a:xfrm>
          <a:prstGeom prst="rect">
            <a:avLst/>
          </a:prstGeom>
        </p:spPr>
      </p:pic>
      <p:pic>
        <p:nvPicPr>
          <p:cNvPr id="11" name="Picture 1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851886" y="115546"/>
            <a:ext cx="357748" cy="342842"/>
          </a:xfrm>
          <a:prstGeom prst="rect">
            <a:avLst/>
          </a:prstGeom>
        </p:spPr>
      </p:pic>
    </p:spTree>
    <p:extLst>
      <p:ext uri="{BB962C8B-B14F-4D97-AF65-F5344CB8AC3E}">
        <p14:creationId xmlns:p14="http://schemas.microsoft.com/office/powerpoint/2010/main" val="10750032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Lst>
  <p:txStyles>
    <p:titleStyle>
      <a:lvl1pPr algn="l" defTabSz="342900" rtl="0" eaLnBrk="1" latinLnBrk="0" hangingPunct="1">
        <a:lnSpc>
          <a:spcPct val="80000"/>
        </a:lnSpc>
        <a:spcBef>
          <a:spcPct val="0"/>
        </a:spcBef>
        <a:buNone/>
        <a:defRPr sz="2100" b="0" i="0" kern="1200" baseline="0">
          <a:solidFill>
            <a:schemeClr val="bg1"/>
          </a:solidFill>
          <a:latin typeface="Trefoil Sans SemiBold"/>
          <a:ea typeface="+mj-ea"/>
          <a:cs typeface="Trefoil Sans SemiBold"/>
        </a:defRPr>
      </a:lvl1pPr>
    </p:titleStyle>
    <p:bodyStyle>
      <a:lvl1pPr marL="170260" indent="-170260" algn="l" defTabSz="342900" rtl="0" eaLnBrk="1" latinLnBrk="0" hangingPunct="1">
        <a:spcBef>
          <a:spcPct val="20000"/>
        </a:spcBef>
        <a:buClr>
          <a:schemeClr val="tx1"/>
        </a:buClr>
        <a:buSzPct val="100000"/>
        <a:buFont typeface="Arial"/>
        <a:buChar char="•"/>
        <a:defRPr sz="1800" b="0" i="0" kern="1200" baseline="0">
          <a:solidFill>
            <a:schemeClr val="tx1"/>
          </a:solidFill>
          <a:latin typeface="Trefoil Sans"/>
          <a:ea typeface="+mn-ea"/>
          <a:cs typeface="Trefoil Sans"/>
        </a:defRPr>
      </a:lvl1pPr>
      <a:lvl2pPr marL="466725" indent="-214313" algn="l" defTabSz="342900" rtl="0" eaLnBrk="1" latinLnBrk="0" hangingPunct="1">
        <a:spcBef>
          <a:spcPct val="20000"/>
        </a:spcBef>
        <a:buClr>
          <a:schemeClr val="tx1"/>
        </a:buClr>
        <a:buSzPct val="100000"/>
        <a:buFont typeface="Courier New"/>
        <a:buChar char="o"/>
        <a:defRPr sz="1800" b="0" i="0" kern="1200" baseline="0">
          <a:solidFill>
            <a:schemeClr val="tx1"/>
          </a:solidFill>
          <a:latin typeface="Trefoil Sans"/>
          <a:ea typeface="+mn-ea"/>
          <a:cs typeface="Trefoil Sans"/>
        </a:defRPr>
      </a:lvl2pPr>
      <a:lvl3pPr marL="731044" indent="-171450" algn="l" defTabSz="342900" rtl="0" eaLnBrk="1" latinLnBrk="0" hangingPunct="1">
        <a:spcBef>
          <a:spcPct val="20000"/>
        </a:spcBef>
        <a:buClr>
          <a:schemeClr val="tx1"/>
        </a:buClr>
        <a:buSzPct val="100000"/>
        <a:buFont typeface="Arial"/>
        <a:buChar char="•"/>
        <a:defRPr sz="1650" b="0" i="0" kern="1200" baseline="0">
          <a:solidFill>
            <a:schemeClr val="tx1"/>
          </a:solidFill>
          <a:latin typeface="Trefoil Sans"/>
          <a:ea typeface="+mn-ea"/>
          <a:cs typeface="Trefoil Sans"/>
        </a:defRPr>
      </a:lvl3pPr>
      <a:lvl4pPr marL="1020366" indent="-171450" algn="l" defTabSz="473869" rtl="0" eaLnBrk="1" latinLnBrk="0" hangingPunct="1">
        <a:spcBef>
          <a:spcPct val="20000"/>
        </a:spcBef>
        <a:buClr>
          <a:schemeClr val="tx1"/>
        </a:buClr>
        <a:buSzPct val="100000"/>
        <a:buFont typeface="Courier New"/>
        <a:buChar char="o"/>
        <a:defRPr sz="1650" b="0" i="0" kern="1200" baseline="0">
          <a:solidFill>
            <a:schemeClr val="tx1"/>
          </a:solidFill>
          <a:latin typeface="Trefoil Sans"/>
          <a:ea typeface="+mn-ea"/>
          <a:cs typeface="Trefoil Sans"/>
        </a:defRPr>
      </a:lvl4pPr>
      <a:lvl5pPr marL="1327547" indent="-171450" algn="l" defTabSz="342900" rtl="0" eaLnBrk="1" latinLnBrk="0" hangingPunct="1">
        <a:spcBef>
          <a:spcPct val="20000"/>
        </a:spcBef>
        <a:buClr>
          <a:schemeClr val="tx1"/>
        </a:buClr>
        <a:buSzPct val="100000"/>
        <a:buFont typeface="STIXGeneral-Regular"/>
        <a:buChar char="⎯"/>
        <a:defRPr sz="1650" b="0" i="0" kern="1200" baseline="0">
          <a:solidFill>
            <a:schemeClr val="tx1"/>
          </a:solidFill>
          <a:latin typeface="Trefoil Sans"/>
          <a:ea typeface="+mn-ea"/>
          <a:cs typeface="Trefoil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forms.gle/wDJ9Sk19KcmJgFQq7" TargetMode="Externa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hyperlink" Target="http://www.gsctx.org/" TargetMode="External"/><Relationship Id="rId3" Type="http://schemas.openxmlformats.org/officeDocument/2006/relationships/hyperlink" Target="http://www.abcbakers.com/" TargetMode="External"/><Relationship Id="rId7" Type="http://schemas.openxmlformats.org/officeDocument/2006/relationships/hyperlink" Target="http://www.youtube.com/user/ABCCouncils" TargetMode="External"/><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hyperlink" Target="http://www.gsctx.org/en/cookies/about-girl-scout-cookies.html" TargetMode="External"/><Relationship Id="rId5" Type="http://schemas.openxmlformats.org/officeDocument/2006/relationships/hyperlink" Target="http://www.abcsmartcookies.com/" TargetMode="External"/><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5.xml"/><Relationship Id="rId5" Type="http://schemas.openxmlformats.org/officeDocument/2006/relationships/image" Target="../media/image35.tmp"/><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mailto:Products@gsctx.org"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25.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hyperlink" Target="mailto:Products@gsctx.org" TargetMode="External"/><Relationship Id="rId2" Type="http://schemas.openxmlformats.org/officeDocument/2006/relationships/hyperlink" Target="http://www.gsctx.org/" TargetMode="External"/><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sctx.org/" TargetMode="External"/><Relationship Id="rId1" Type="http://schemas.openxmlformats.org/officeDocument/2006/relationships/slideLayout" Target="../slideLayouts/slideLayout25.xml"/><Relationship Id="rId5" Type="http://schemas.openxmlformats.org/officeDocument/2006/relationships/hyperlink" Target="mailto:products@gsctx.org" TargetMode="External"/><Relationship Id="rId4" Type="http://schemas.openxmlformats.org/officeDocument/2006/relationships/hyperlink" Target="mailto:Products@gsctx.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hyperlink" Target="http://www.gsctx.org/"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60.tmp"/><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62.tmp"/></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g"/><Relationship Id="rId1" Type="http://schemas.openxmlformats.org/officeDocument/2006/relationships/slideLayout" Target="../slideLayouts/slideLayout25.xml"/><Relationship Id="rId5" Type="http://schemas.openxmlformats.org/officeDocument/2006/relationships/image" Target="../media/image70.jpg"/><Relationship Id="rId4" Type="http://schemas.openxmlformats.org/officeDocument/2006/relationships/image" Target="../media/image69.emf"/></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OH_Tarrytown15_1899.jpg"/>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23127" b="10891"/>
          <a:stretch/>
        </p:blipFill>
        <p:spPr/>
      </p:pic>
      <p:sp>
        <p:nvSpPr>
          <p:cNvPr id="3" name="Subtitle 2"/>
          <p:cNvSpPr>
            <a:spLocks noGrp="1"/>
          </p:cNvSpPr>
          <p:nvPr>
            <p:ph type="subTitle" idx="1"/>
          </p:nvPr>
        </p:nvSpPr>
        <p:spPr/>
        <p:txBody>
          <a:bodyPr>
            <a:noAutofit/>
          </a:bodyPr>
          <a:lstStyle/>
          <a:p>
            <a:r>
              <a:rPr lang="en-US" sz="3300" b="1">
                <a:latin typeface="Arial Narrow" panose="020B0606020202030204" pitchFamily="34" charset="0"/>
              </a:rPr>
              <a:t>New Troop </a:t>
            </a:r>
            <a:r>
              <a:rPr lang="en-US" sz="3300" b="1" dirty="0">
                <a:latin typeface="Arial Narrow" panose="020B0606020202030204" pitchFamily="34" charset="0"/>
              </a:rPr>
              <a:t>Cookie Coordinator Training</a:t>
            </a:r>
          </a:p>
        </p:txBody>
      </p:sp>
      <p:sp>
        <p:nvSpPr>
          <p:cNvPr id="4" name="Slide Number Placeholder 3"/>
          <p:cNvSpPr>
            <a:spLocks noGrp="1"/>
          </p:cNvSpPr>
          <p:nvPr>
            <p:ph type="sldNum" sz="quarter" idx="12"/>
          </p:nvPr>
        </p:nvSpPr>
        <p:spPr/>
        <p:txBody>
          <a:bodyPr/>
          <a:lstStyle/>
          <a:p>
            <a:fld id="{F8C12AA3-6E81-C746-8BB2-6661939CBDDC}" type="slidenum">
              <a:rPr lang="en-US" smtClean="0"/>
              <a:pPr/>
              <a:t>1</a:t>
            </a:fld>
            <a:endParaRPr lang="en-US" dirty="0"/>
          </a:p>
        </p:txBody>
      </p:sp>
    </p:spTree>
    <p:extLst>
      <p:ext uri="{BB962C8B-B14F-4D97-AF65-F5344CB8AC3E}">
        <p14:creationId xmlns:p14="http://schemas.microsoft.com/office/powerpoint/2010/main" val="3997259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b="1" dirty="0">
                <a:latin typeface="Arial Narrow" panose="020B0606020202030204" pitchFamily="34" charset="0"/>
              </a:rPr>
              <a:t>Responsibilities Before the Cookie Sale</a:t>
            </a:r>
          </a:p>
        </p:txBody>
      </p:sp>
      <p:sp>
        <p:nvSpPr>
          <p:cNvPr id="3" name="Content Placeholder 2"/>
          <p:cNvSpPr>
            <a:spLocks noGrp="1"/>
          </p:cNvSpPr>
          <p:nvPr>
            <p:ph type="body" sz="quarter" idx="13"/>
          </p:nvPr>
        </p:nvSpPr>
        <p:spPr>
          <a:xfrm>
            <a:off x="256033" y="1195277"/>
            <a:ext cx="5880997" cy="3948223"/>
          </a:xfrm>
          <a:prstGeom prst="rect">
            <a:avLst/>
          </a:prstGeom>
        </p:spPr>
        <p:txBody>
          <a:bodyPr>
            <a:normAutofit/>
          </a:bodyPr>
          <a:lstStyle/>
          <a:p>
            <a:pPr>
              <a:lnSpc>
                <a:spcPct val="90000"/>
              </a:lnSpc>
            </a:pPr>
            <a:r>
              <a:rPr lang="en-US" sz="2100" dirty="0">
                <a:latin typeface="Arial Narrow" panose="020B0606020202030204" pitchFamily="34" charset="0"/>
              </a:rPr>
              <a:t>Set up Smart Cookies</a:t>
            </a:r>
          </a:p>
          <a:p>
            <a:pPr lvl="1">
              <a:lnSpc>
                <a:spcPct val="90000"/>
              </a:lnSpc>
            </a:pPr>
            <a:r>
              <a:rPr lang="en-US" dirty="0">
                <a:latin typeface="Arial Narrow" panose="020B0606020202030204" pitchFamily="34" charset="0"/>
              </a:rPr>
              <a:t>Enter complete contact info for troop</a:t>
            </a:r>
          </a:p>
          <a:p>
            <a:pPr lvl="1">
              <a:lnSpc>
                <a:spcPct val="90000"/>
              </a:lnSpc>
            </a:pPr>
            <a:r>
              <a:rPr lang="en-US" dirty="0">
                <a:highlight>
                  <a:srgbClr val="FFFF00"/>
                </a:highlight>
                <a:latin typeface="Arial Narrow" panose="020B0606020202030204" pitchFamily="34" charset="0"/>
              </a:rPr>
              <a:t>Verify that all girls are in the system</a:t>
            </a:r>
          </a:p>
          <a:p>
            <a:pPr lvl="2">
              <a:lnSpc>
                <a:spcPct val="90000"/>
              </a:lnSpc>
            </a:pPr>
            <a:r>
              <a:rPr lang="en-US" dirty="0">
                <a:highlight>
                  <a:srgbClr val="FFFF00"/>
                </a:highlight>
                <a:latin typeface="Arial Narrow" panose="020B0606020202030204" pitchFamily="34" charset="0"/>
              </a:rPr>
              <a:t>You will not be able to add or delete any girls</a:t>
            </a:r>
          </a:p>
          <a:p>
            <a:pPr lvl="2">
              <a:lnSpc>
                <a:spcPct val="90000"/>
              </a:lnSpc>
            </a:pPr>
            <a:r>
              <a:rPr lang="en-US" dirty="0">
                <a:highlight>
                  <a:srgbClr val="FFFF00"/>
                </a:highlight>
                <a:latin typeface="Arial Narrow" panose="020B0606020202030204" pitchFamily="34" charset="0"/>
              </a:rPr>
              <a:t>GSCTX will not delete any non-participating girl, you will just leave them at 0 during the sale</a:t>
            </a:r>
          </a:p>
          <a:p>
            <a:pPr lvl="2">
              <a:lnSpc>
                <a:spcPct val="90000"/>
              </a:lnSpc>
            </a:pPr>
            <a:r>
              <a:rPr lang="en-US" dirty="0">
                <a:latin typeface="Arial Narrow" panose="020B0606020202030204" pitchFamily="34" charset="0"/>
              </a:rPr>
              <a:t>If you are missing girls, you will need to fill out the Google Form: </a:t>
            </a:r>
            <a:r>
              <a:rPr lang="en-US" dirty="0">
                <a:latin typeface="Arial Narrow" panose="020B0606020202030204" pitchFamily="34" charset="0"/>
                <a:hlinkClick r:id="rId2"/>
              </a:rPr>
              <a:t>https://forms.gle/wDJ9Sk19KcmJgFQq7</a:t>
            </a:r>
            <a:r>
              <a:rPr lang="en-US" dirty="0">
                <a:latin typeface="Arial Narrow" panose="020B0606020202030204" pitchFamily="34" charset="0"/>
              </a:rPr>
              <a:t> </a:t>
            </a:r>
          </a:p>
          <a:p>
            <a:pPr>
              <a:lnSpc>
                <a:spcPct val="90000"/>
              </a:lnSpc>
            </a:pPr>
            <a:r>
              <a:rPr lang="en-US" dirty="0">
                <a:latin typeface="Arial Narrow" panose="020B0606020202030204" pitchFamily="34" charset="0"/>
              </a:rPr>
              <a:t>Set up Parent/Girl Training </a:t>
            </a:r>
          </a:p>
          <a:p>
            <a:pPr lvl="1">
              <a:lnSpc>
                <a:spcPct val="90000"/>
              </a:lnSpc>
            </a:pPr>
            <a:r>
              <a:rPr lang="en-US" dirty="0">
                <a:latin typeface="Arial Narrow" panose="020B0606020202030204" pitchFamily="34" charset="0"/>
              </a:rPr>
              <a:t>Train all parents and girls </a:t>
            </a:r>
          </a:p>
          <a:p>
            <a:pPr lvl="1">
              <a:lnSpc>
                <a:spcPct val="90000"/>
              </a:lnSpc>
            </a:pPr>
            <a:r>
              <a:rPr lang="en-US" dirty="0">
                <a:latin typeface="Arial Narrow" panose="020B0606020202030204" pitchFamily="34" charset="0"/>
              </a:rPr>
              <a:t>Go over important information (refer to Troop Manual for sample agenda)</a:t>
            </a:r>
          </a:p>
          <a:p>
            <a:pPr>
              <a:lnSpc>
                <a:spcPct val="90000"/>
              </a:lnSpc>
            </a:pPr>
            <a:r>
              <a:rPr lang="en-US" dirty="0">
                <a:latin typeface="Arial Narrow" panose="020B0606020202030204" pitchFamily="34" charset="0"/>
              </a:rPr>
              <a:t>Set a troop goal and plan how to get meet the goal! </a:t>
            </a:r>
          </a:p>
          <a:p>
            <a:pPr marL="0" indent="0">
              <a:buNone/>
            </a:pPr>
            <a:endParaRPr lang="en-US" dirty="0"/>
          </a:p>
        </p:txBody>
      </p:sp>
      <p:pic>
        <p:nvPicPr>
          <p:cNvPr id="4" name="Picture 3">
            <a:extLst>
              <a:ext uri="{FF2B5EF4-FFF2-40B4-BE49-F238E27FC236}">
                <a16:creationId xmlns:a16="http://schemas.microsoft.com/office/drawing/2014/main" id="{217F1F76-DFE5-48B7-A5EF-5755FB60B987}"/>
              </a:ext>
            </a:extLst>
          </p:cNvPr>
          <p:cNvPicPr>
            <a:picLocks noChangeAspect="1"/>
          </p:cNvPicPr>
          <p:nvPr/>
        </p:nvPicPr>
        <p:blipFill>
          <a:blip r:embed="rId3"/>
          <a:stretch>
            <a:fillRect/>
          </a:stretch>
        </p:blipFill>
        <p:spPr>
          <a:xfrm>
            <a:off x="6813991" y="1195277"/>
            <a:ext cx="2270509" cy="1784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151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2AE49-3EC9-4209-8421-F669F50C636A}"/>
              </a:ext>
            </a:extLst>
          </p:cNvPr>
          <p:cNvSpPr>
            <a:spLocks noGrp="1"/>
          </p:cNvSpPr>
          <p:nvPr>
            <p:ph type="title"/>
          </p:nvPr>
        </p:nvSpPr>
        <p:spPr/>
        <p:txBody>
          <a:bodyPr/>
          <a:lstStyle/>
          <a:p>
            <a:r>
              <a:rPr lang="en-US" sz="3200" b="1" dirty="0">
                <a:latin typeface="Arial Narrow" panose="020B0606020202030204" pitchFamily="34" charset="0"/>
              </a:rPr>
              <a:t>Materials &amp; Location of Additional Resources</a:t>
            </a:r>
          </a:p>
        </p:txBody>
      </p:sp>
      <p:sp>
        <p:nvSpPr>
          <p:cNvPr id="6" name="TextBox 5">
            <a:extLst>
              <a:ext uri="{FF2B5EF4-FFF2-40B4-BE49-F238E27FC236}">
                <a16:creationId xmlns:a16="http://schemas.microsoft.com/office/drawing/2014/main" id="{0E61ECA4-8B21-43C0-926D-5D41E95B1CC6}"/>
              </a:ext>
            </a:extLst>
          </p:cNvPr>
          <p:cNvSpPr txBox="1"/>
          <p:nvPr/>
        </p:nvSpPr>
        <p:spPr>
          <a:xfrm>
            <a:off x="48508" y="1148140"/>
            <a:ext cx="3141260" cy="2031325"/>
          </a:xfrm>
          <a:prstGeom prst="rect">
            <a:avLst/>
          </a:prstGeom>
          <a:noFill/>
        </p:spPr>
        <p:txBody>
          <a:bodyPr wrap="square" rtlCol="0">
            <a:spAutoFit/>
          </a:bodyPr>
          <a:lstStyle/>
          <a:p>
            <a:r>
              <a:rPr lang="en-US" dirty="0">
                <a:latin typeface="Arial Narrow" panose="020B0606020202030204" pitchFamily="34" charset="0"/>
              </a:rPr>
              <a:t>Items you will receive:</a:t>
            </a:r>
          </a:p>
          <a:p>
            <a:endParaRPr lang="en-US" dirty="0">
              <a:latin typeface="Arial Narrow" panose="020B0606020202030204" pitchFamily="34" charset="0"/>
            </a:endParaRPr>
          </a:p>
          <a:p>
            <a:endParaRPr lang="en-US" dirty="0">
              <a:latin typeface="Arial Narrow" panose="020B0606020202030204" pitchFamily="34" charset="0"/>
            </a:endParaRPr>
          </a:p>
          <a:p>
            <a:endParaRPr lang="en-US" dirty="0">
              <a:latin typeface="Arial Narrow" panose="020B0606020202030204" pitchFamily="34" charset="0"/>
            </a:endParaRPr>
          </a:p>
          <a:p>
            <a:endParaRPr lang="en-US" dirty="0">
              <a:latin typeface="Arial Narrow" panose="020B0606020202030204" pitchFamily="34" charset="0"/>
            </a:endParaRPr>
          </a:p>
          <a:p>
            <a:endParaRPr lang="en-US" dirty="0">
              <a:latin typeface="Arial Narrow" panose="020B0606020202030204" pitchFamily="34" charset="0"/>
            </a:endParaRPr>
          </a:p>
          <a:p>
            <a:endParaRPr lang="en-US" dirty="0">
              <a:latin typeface="Arial Narrow" panose="020B0606020202030204" pitchFamily="34" charset="0"/>
            </a:endParaRPr>
          </a:p>
        </p:txBody>
      </p:sp>
      <p:pic>
        <p:nvPicPr>
          <p:cNvPr id="8" name="Picture 4">
            <a:extLst>
              <a:ext uri="{FF2B5EF4-FFF2-40B4-BE49-F238E27FC236}">
                <a16:creationId xmlns:a16="http://schemas.microsoft.com/office/drawing/2014/main" id="{3295FC3A-24B4-4F85-B08E-FC131E161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474" y="1157279"/>
            <a:ext cx="141803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436E8E60-58D1-451E-8E62-61320C080B5D}"/>
              </a:ext>
            </a:extLst>
          </p:cNvPr>
          <p:cNvSpPr txBox="1"/>
          <p:nvPr/>
        </p:nvSpPr>
        <p:spPr>
          <a:xfrm>
            <a:off x="5645610" y="2650495"/>
            <a:ext cx="2800350" cy="646331"/>
          </a:xfrm>
          <a:prstGeom prst="rect">
            <a:avLst/>
          </a:prstGeom>
          <a:noFill/>
        </p:spPr>
        <p:txBody>
          <a:bodyPr wrap="square" rtlCol="0">
            <a:spAutoFit/>
          </a:bodyPr>
          <a:lstStyle/>
          <a:p>
            <a:pPr defTabSz="685800"/>
            <a:r>
              <a:rPr lang="en-US" sz="1200" dirty="0">
                <a:solidFill>
                  <a:prstClr val="black"/>
                </a:solidFill>
                <a:latin typeface="Arial Narrow" panose="020B0606020202030204" pitchFamily="34" charset="0"/>
                <a:hlinkClick r:id="rId3"/>
              </a:rPr>
              <a:t>www.abcbakers.com</a:t>
            </a:r>
            <a:r>
              <a:rPr lang="en-US" sz="1200" dirty="0">
                <a:solidFill>
                  <a:prstClr val="black"/>
                </a:solidFill>
                <a:latin typeface="Arial Narrow" panose="020B0606020202030204" pitchFamily="34" charset="0"/>
              </a:rPr>
              <a:t>: public site, ABC Bakers overview, recipes, nutritional information, FAQ’s </a:t>
            </a:r>
          </a:p>
        </p:txBody>
      </p:sp>
      <p:pic>
        <p:nvPicPr>
          <p:cNvPr id="14" name="Picture 13">
            <a:extLst>
              <a:ext uri="{FF2B5EF4-FFF2-40B4-BE49-F238E27FC236}">
                <a16:creationId xmlns:a16="http://schemas.microsoft.com/office/drawing/2014/main" id="{112817A7-933C-46A6-97AB-96CBF7828217}"/>
              </a:ext>
            </a:extLst>
          </p:cNvPr>
          <p:cNvPicPr>
            <a:picLocks noChangeAspect="1"/>
          </p:cNvPicPr>
          <p:nvPr/>
        </p:nvPicPr>
        <p:blipFill>
          <a:blip r:embed="rId4"/>
          <a:stretch>
            <a:fillRect/>
          </a:stretch>
        </p:blipFill>
        <p:spPr>
          <a:xfrm>
            <a:off x="4328104" y="3933855"/>
            <a:ext cx="1020965" cy="891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FCDE7C29-D7A0-4FC8-9B02-391E5CAD39F6}"/>
              </a:ext>
            </a:extLst>
          </p:cNvPr>
          <p:cNvSpPr txBox="1"/>
          <p:nvPr/>
        </p:nvSpPr>
        <p:spPr>
          <a:xfrm>
            <a:off x="5645610" y="4096376"/>
            <a:ext cx="3260998" cy="646331"/>
          </a:xfrm>
          <a:prstGeom prst="rect">
            <a:avLst/>
          </a:prstGeom>
          <a:noFill/>
        </p:spPr>
        <p:txBody>
          <a:bodyPr wrap="square" rtlCol="0">
            <a:spAutoFit/>
          </a:bodyPr>
          <a:lstStyle/>
          <a:p>
            <a:pPr defTabSz="685800"/>
            <a:r>
              <a:rPr lang="en-US" sz="1200" dirty="0">
                <a:solidFill>
                  <a:prstClr val="black"/>
                </a:solidFill>
                <a:latin typeface="Arial Narrow" panose="020B0606020202030204" pitchFamily="34" charset="0"/>
                <a:hlinkClick r:id="rId5"/>
              </a:rPr>
              <a:t>www.abcsmartcookies.com</a:t>
            </a:r>
            <a:r>
              <a:rPr lang="en-US" sz="1200" dirty="0">
                <a:solidFill>
                  <a:prstClr val="black"/>
                </a:solidFill>
                <a:latin typeface="Arial Narrow" panose="020B0606020202030204" pitchFamily="34" charset="0"/>
              </a:rPr>
              <a:t>: Secure site, personalized based on user, order management, girl experience, training, marketing   </a:t>
            </a:r>
          </a:p>
        </p:txBody>
      </p:sp>
      <p:sp>
        <p:nvSpPr>
          <p:cNvPr id="16" name="TextBox 15">
            <a:extLst>
              <a:ext uri="{FF2B5EF4-FFF2-40B4-BE49-F238E27FC236}">
                <a16:creationId xmlns:a16="http://schemas.microsoft.com/office/drawing/2014/main" id="{8A81A37A-46A9-49D9-899B-001FAFC3B678}"/>
              </a:ext>
            </a:extLst>
          </p:cNvPr>
          <p:cNvSpPr txBox="1"/>
          <p:nvPr/>
        </p:nvSpPr>
        <p:spPr>
          <a:xfrm>
            <a:off x="5511509" y="1157279"/>
            <a:ext cx="3632492" cy="1200329"/>
          </a:xfrm>
          <a:prstGeom prst="rect">
            <a:avLst/>
          </a:prstGeom>
          <a:noFill/>
        </p:spPr>
        <p:txBody>
          <a:bodyPr wrap="square" rtlCol="0">
            <a:spAutoFit/>
          </a:bodyPr>
          <a:lstStyle/>
          <a:p>
            <a:pPr defTabSz="685800"/>
            <a:r>
              <a:rPr lang="en-US" sz="1200" dirty="0">
                <a:solidFill>
                  <a:prstClr val="black"/>
                </a:solidFill>
                <a:latin typeface="Arial Narrow" panose="020B0606020202030204" pitchFamily="34" charset="0"/>
                <a:hlinkClick r:id="rId6"/>
              </a:rPr>
              <a:t>www.gsctx.org/en/cookies/about-girl-scout-cookies.html</a:t>
            </a:r>
            <a:r>
              <a:rPr lang="en-US" sz="1200" dirty="0">
                <a:solidFill>
                  <a:prstClr val="black"/>
                </a:solidFill>
                <a:latin typeface="Arial Narrow" panose="020B0606020202030204" pitchFamily="34" charset="0"/>
              </a:rPr>
              <a:t>: Council website with all GSCTX related manual, toolkits, parent and troop resources  </a:t>
            </a:r>
          </a:p>
          <a:p>
            <a:pPr defTabSz="685800"/>
            <a:endParaRPr lang="en-US" sz="1200" dirty="0">
              <a:solidFill>
                <a:prstClr val="black"/>
              </a:solidFill>
              <a:latin typeface="Arial Narrow" panose="020B0606020202030204" pitchFamily="34" charset="0"/>
            </a:endParaRPr>
          </a:p>
          <a:p>
            <a:pPr defTabSz="685800"/>
            <a:r>
              <a:rPr lang="en-US" sz="1200" dirty="0">
                <a:solidFill>
                  <a:srgbClr val="FF0000"/>
                </a:solidFill>
                <a:latin typeface="Arial Narrow" panose="020B0606020202030204" pitchFamily="34" charset="0"/>
              </a:rPr>
              <a:t>Parent Guide will be available for parents to download and print. </a:t>
            </a:r>
          </a:p>
        </p:txBody>
      </p:sp>
      <p:sp>
        <p:nvSpPr>
          <p:cNvPr id="12" name="Text Placeholder 2">
            <a:extLst>
              <a:ext uri="{FF2B5EF4-FFF2-40B4-BE49-F238E27FC236}">
                <a16:creationId xmlns:a16="http://schemas.microsoft.com/office/drawing/2014/main" id="{4FE91A74-D484-42E8-8676-82721AA170D7}"/>
              </a:ext>
            </a:extLst>
          </p:cNvPr>
          <p:cNvSpPr>
            <a:spLocks noGrp="1"/>
          </p:cNvSpPr>
          <p:nvPr>
            <p:ph type="body" sz="quarter" idx="13"/>
          </p:nvPr>
        </p:nvSpPr>
        <p:spPr>
          <a:xfrm>
            <a:off x="48508" y="3179465"/>
            <a:ext cx="4113948" cy="2179674"/>
          </a:xfrm>
        </p:spPr>
        <p:txBody>
          <a:bodyPr>
            <a:normAutofit/>
          </a:bodyPr>
          <a:lstStyle/>
          <a:p>
            <a:r>
              <a:rPr lang="en-US" dirty="0">
                <a:latin typeface="Arial Narrow" panose="020B0606020202030204" pitchFamily="34" charset="0"/>
              </a:rPr>
              <a:t>ABC Bakers YouTube Channel- Smart Cookie Instructions-</a:t>
            </a:r>
            <a:r>
              <a:rPr lang="en-US" dirty="0">
                <a:solidFill>
                  <a:srgbClr val="FF0000"/>
                </a:solidFill>
                <a:latin typeface="Arial Narrow" panose="020B0606020202030204" pitchFamily="34" charset="0"/>
              </a:rPr>
              <a:t>Address not in manual</a:t>
            </a:r>
            <a:endParaRPr lang="en-US" sz="1350" dirty="0">
              <a:solidFill>
                <a:prstClr val="black"/>
              </a:solidFill>
              <a:latin typeface="Arial Narrow" panose="020B0606020202030204" pitchFamily="34" charset="0"/>
            </a:endParaRPr>
          </a:p>
          <a:p>
            <a:pPr marL="742950" lvl="1" indent="-285750" defTabSz="685800">
              <a:buFont typeface="Arial" panose="020B0604020202020204" pitchFamily="34" charset="0"/>
              <a:buChar char="•"/>
            </a:pPr>
            <a:r>
              <a:rPr lang="en-US" sz="1350" dirty="0">
                <a:solidFill>
                  <a:prstClr val="black"/>
                </a:solidFill>
                <a:latin typeface="Arial Narrow" panose="020B0606020202030204" pitchFamily="34" charset="0"/>
                <a:hlinkClick r:id="rId7"/>
              </a:rPr>
              <a:t>www.youtube.com/user/ABCCouncils</a:t>
            </a:r>
            <a:r>
              <a:rPr lang="en-US" sz="1350" dirty="0">
                <a:solidFill>
                  <a:prstClr val="black"/>
                </a:solidFill>
                <a:latin typeface="Arial Narrow" panose="020B0606020202030204" pitchFamily="34" charset="0"/>
              </a:rPr>
              <a:t> </a:t>
            </a:r>
          </a:p>
          <a:p>
            <a:pPr marL="742950" lvl="1" indent="-285750" defTabSz="685800">
              <a:buFont typeface="Arial" panose="020B0604020202020204" pitchFamily="34" charset="0"/>
              <a:buChar char="•"/>
            </a:pPr>
            <a:r>
              <a:rPr lang="en-US" sz="1350" dirty="0">
                <a:solidFill>
                  <a:prstClr val="black"/>
                </a:solidFill>
                <a:latin typeface="Arial Narrow" panose="020B0606020202030204" pitchFamily="34" charset="0"/>
              </a:rPr>
              <a:t>Just look up ABC Bakers on YouTube</a:t>
            </a:r>
          </a:p>
          <a:p>
            <a:r>
              <a:rPr lang="en-US" dirty="0">
                <a:latin typeface="Arial Narrow" panose="020B0606020202030204" pitchFamily="34" charset="0"/>
              </a:rPr>
              <a:t>Smart Cookies screenshots available at the beginning of Nov. on </a:t>
            </a:r>
            <a:r>
              <a:rPr lang="en-US" dirty="0">
                <a:latin typeface="Arial Narrow" panose="020B0606020202030204" pitchFamily="34" charset="0"/>
                <a:hlinkClick r:id="rId8"/>
              </a:rPr>
              <a:t>www.gsctx.org</a:t>
            </a:r>
            <a:r>
              <a:rPr lang="en-US" dirty="0">
                <a:latin typeface="Arial Narrow" panose="020B0606020202030204" pitchFamily="34" charset="0"/>
              </a:rPr>
              <a:t>. </a:t>
            </a:r>
          </a:p>
        </p:txBody>
      </p:sp>
      <p:pic>
        <p:nvPicPr>
          <p:cNvPr id="17" name="Picture 16">
            <a:extLst>
              <a:ext uri="{FF2B5EF4-FFF2-40B4-BE49-F238E27FC236}">
                <a16:creationId xmlns:a16="http://schemas.microsoft.com/office/drawing/2014/main" id="{22EF9703-CB29-4A7C-AAD9-05E99D789A8F}"/>
              </a:ext>
            </a:extLst>
          </p:cNvPr>
          <p:cNvPicPr>
            <a:picLocks noChangeAspect="1"/>
          </p:cNvPicPr>
          <p:nvPr/>
        </p:nvPicPr>
        <p:blipFill>
          <a:blip r:embed="rId9"/>
          <a:stretch>
            <a:fillRect/>
          </a:stretch>
        </p:blipFill>
        <p:spPr>
          <a:xfrm>
            <a:off x="4269950" y="2489119"/>
            <a:ext cx="1012474" cy="969082"/>
          </a:xfrm>
          <a:prstGeom prst="rect">
            <a:avLst/>
          </a:prstGeom>
        </p:spPr>
      </p:pic>
      <p:pic>
        <p:nvPicPr>
          <p:cNvPr id="4" name="Picture 3">
            <a:extLst>
              <a:ext uri="{FF2B5EF4-FFF2-40B4-BE49-F238E27FC236}">
                <a16:creationId xmlns:a16="http://schemas.microsoft.com/office/drawing/2014/main" id="{83DA3145-658A-4FA8-87E7-B8A084EE192C}"/>
              </a:ext>
            </a:extLst>
          </p:cNvPr>
          <p:cNvPicPr>
            <a:picLocks noChangeAspect="1"/>
          </p:cNvPicPr>
          <p:nvPr/>
        </p:nvPicPr>
        <p:blipFill>
          <a:blip r:embed="rId10"/>
          <a:stretch>
            <a:fillRect/>
          </a:stretch>
        </p:blipFill>
        <p:spPr>
          <a:xfrm>
            <a:off x="148337" y="1531831"/>
            <a:ext cx="3148925" cy="1452477"/>
          </a:xfrm>
          <a:prstGeom prst="rect">
            <a:avLst/>
          </a:prstGeom>
        </p:spPr>
      </p:pic>
    </p:spTree>
    <p:extLst>
      <p:ext uri="{BB962C8B-B14F-4D97-AF65-F5344CB8AC3E}">
        <p14:creationId xmlns:p14="http://schemas.microsoft.com/office/powerpoint/2010/main" val="754436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86A3-F488-4300-88F2-DAFCA0683CDF}"/>
              </a:ext>
            </a:extLst>
          </p:cNvPr>
          <p:cNvSpPr>
            <a:spLocks noGrp="1"/>
          </p:cNvSpPr>
          <p:nvPr>
            <p:ph type="title"/>
          </p:nvPr>
        </p:nvSpPr>
        <p:spPr/>
        <p:txBody>
          <a:bodyPr/>
          <a:lstStyle/>
          <a:p>
            <a:r>
              <a:rPr lang="en-US" sz="3600" b="1" dirty="0">
                <a:latin typeface="Arial Narrow" panose="020B0606020202030204" pitchFamily="34" charset="0"/>
              </a:rPr>
              <a:t>Why participate in Cookie Sale?</a:t>
            </a:r>
          </a:p>
        </p:txBody>
      </p:sp>
      <p:sp>
        <p:nvSpPr>
          <p:cNvPr id="3" name="Text Placeholder 2">
            <a:extLst>
              <a:ext uri="{FF2B5EF4-FFF2-40B4-BE49-F238E27FC236}">
                <a16:creationId xmlns:a16="http://schemas.microsoft.com/office/drawing/2014/main" id="{30D1B32C-812C-4476-9FF8-39081EEC26C2}"/>
              </a:ext>
            </a:extLst>
          </p:cNvPr>
          <p:cNvSpPr>
            <a:spLocks noGrp="1"/>
          </p:cNvSpPr>
          <p:nvPr>
            <p:ph type="body" sz="quarter" idx="13"/>
          </p:nvPr>
        </p:nvSpPr>
        <p:spPr>
          <a:xfrm>
            <a:off x="160341" y="1212112"/>
            <a:ext cx="3369668" cy="2200940"/>
          </a:xfrm>
        </p:spPr>
        <p:txBody>
          <a:bodyPr>
            <a:normAutofit lnSpcReduction="10000"/>
          </a:bodyPr>
          <a:lstStyle/>
          <a:p>
            <a:pPr marL="0" indent="0">
              <a:buNone/>
            </a:pPr>
            <a:r>
              <a:rPr lang="en-US" dirty="0">
                <a:latin typeface="Arial Narrow" panose="020B0606020202030204" pitchFamily="34" charset="0"/>
              </a:rPr>
              <a:t>5 Skills girls are Learning</a:t>
            </a:r>
          </a:p>
          <a:p>
            <a:pPr marL="0" indent="0">
              <a:buNone/>
            </a:pPr>
            <a:endParaRPr lang="en-US" dirty="0">
              <a:latin typeface="Arial Narrow" panose="020B0606020202030204" pitchFamily="34" charset="0"/>
            </a:endParaRPr>
          </a:p>
          <a:p>
            <a:r>
              <a:rPr lang="en-US" dirty="0">
                <a:latin typeface="Arial Narrow" panose="020B0606020202030204" pitchFamily="34" charset="0"/>
              </a:rPr>
              <a:t>Goal Setting</a:t>
            </a:r>
          </a:p>
          <a:p>
            <a:r>
              <a:rPr lang="en-US" dirty="0">
                <a:latin typeface="Arial Narrow" panose="020B0606020202030204" pitchFamily="34" charset="0"/>
              </a:rPr>
              <a:t>Decision Making</a:t>
            </a:r>
          </a:p>
          <a:p>
            <a:r>
              <a:rPr lang="en-US" dirty="0">
                <a:latin typeface="Arial Narrow" panose="020B0606020202030204" pitchFamily="34" charset="0"/>
              </a:rPr>
              <a:t>Money Management</a:t>
            </a:r>
          </a:p>
          <a:p>
            <a:r>
              <a:rPr lang="en-US" dirty="0">
                <a:latin typeface="Arial Narrow" panose="020B0606020202030204" pitchFamily="34" charset="0"/>
              </a:rPr>
              <a:t>People Skills</a:t>
            </a:r>
          </a:p>
          <a:p>
            <a:r>
              <a:rPr lang="en-US" dirty="0">
                <a:latin typeface="Arial Narrow" panose="020B0606020202030204" pitchFamily="34" charset="0"/>
              </a:rPr>
              <a:t>Business Ethics</a:t>
            </a:r>
          </a:p>
        </p:txBody>
      </p:sp>
      <p:pic>
        <p:nvPicPr>
          <p:cNvPr id="6" name="Picture 5">
            <a:extLst>
              <a:ext uri="{FF2B5EF4-FFF2-40B4-BE49-F238E27FC236}">
                <a16:creationId xmlns:a16="http://schemas.microsoft.com/office/drawing/2014/main" id="{8E3488DA-B8BB-4BC5-8D5A-86095864195D}"/>
              </a:ext>
            </a:extLst>
          </p:cNvPr>
          <p:cNvPicPr>
            <a:picLocks noChangeAspect="1"/>
          </p:cNvPicPr>
          <p:nvPr/>
        </p:nvPicPr>
        <p:blipFill>
          <a:blip r:embed="rId2"/>
          <a:stretch>
            <a:fillRect/>
          </a:stretch>
        </p:blipFill>
        <p:spPr>
          <a:xfrm>
            <a:off x="1215880" y="3413052"/>
            <a:ext cx="5458497" cy="1667386"/>
          </a:xfrm>
          <a:prstGeom prst="rect">
            <a:avLst/>
          </a:prstGeom>
        </p:spPr>
      </p:pic>
      <p:sp>
        <p:nvSpPr>
          <p:cNvPr id="7" name="Content Placeholder 5">
            <a:extLst>
              <a:ext uri="{FF2B5EF4-FFF2-40B4-BE49-F238E27FC236}">
                <a16:creationId xmlns:a16="http://schemas.microsoft.com/office/drawing/2014/main" id="{31797DB6-02FD-4D04-A164-83DA1CBE98A2}"/>
              </a:ext>
            </a:extLst>
          </p:cNvPr>
          <p:cNvSpPr txBox="1">
            <a:spLocks/>
          </p:cNvSpPr>
          <p:nvPr/>
        </p:nvSpPr>
        <p:spPr>
          <a:xfrm>
            <a:off x="4483037" y="1241826"/>
            <a:ext cx="4553541" cy="2110973"/>
          </a:xfrm>
          <a:prstGeom prst="rect">
            <a:avLst/>
          </a:prstGeom>
        </p:spPr>
        <p:txBody>
          <a:bodyPr/>
          <a:lstStyle>
            <a:lvl1pPr marL="170260" indent="-170260" algn="l" defTabSz="342900" rtl="0" eaLnBrk="1" latinLnBrk="0" hangingPunct="1">
              <a:spcBef>
                <a:spcPct val="20000"/>
              </a:spcBef>
              <a:buClr>
                <a:schemeClr val="tx1"/>
              </a:buClr>
              <a:buSzPct val="100000"/>
              <a:buFont typeface="Arial"/>
              <a:buChar char="•"/>
              <a:defRPr sz="1800" b="0" i="0" kern="1200" baseline="0">
                <a:solidFill>
                  <a:schemeClr val="tx1"/>
                </a:solidFill>
                <a:latin typeface="Trefoil Sans"/>
                <a:ea typeface="+mn-ea"/>
                <a:cs typeface="Trefoil Sans"/>
              </a:defRPr>
            </a:lvl1pPr>
            <a:lvl2pPr marL="466725" indent="-214313" algn="l" defTabSz="342900" rtl="0" eaLnBrk="1" latinLnBrk="0" hangingPunct="1">
              <a:spcBef>
                <a:spcPct val="20000"/>
              </a:spcBef>
              <a:buClr>
                <a:schemeClr val="tx1"/>
              </a:buClr>
              <a:buSzPct val="100000"/>
              <a:buFont typeface="Courier New"/>
              <a:buChar char="o"/>
              <a:defRPr sz="1800" b="0" i="0" kern="1200" baseline="0">
                <a:solidFill>
                  <a:schemeClr val="tx1"/>
                </a:solidFill>
                <a:latin typeface="Trefoil Sans"/>
                <a:ea typeface="+mn-ea"/>
                <a:cs typeface="Trefoil Sans"/>
              </a:defRPr>
            </a:lvl2pPr>
            <a:lvl3pPr marL="731044" indent="-171450" algn="l" defTabSz="342900" rtl="0" eaLnBrk="1" latinLnBrk="0" hangingPunct="1">
              <a:spcBef>
                <a:spcPct val="20000"/>
              </a:spcBef>
              <a:buClr>
                <a:schemeClr val="tx1"/>
              </a:buClr>
              <a:buSzPct val="100000"/>
              <a:buFont typeface="Arial"/>
              <a:buChar char="•"/>
              <a:defRPr sz="1650" b="0" i="0" kern="1200" baseline="0">
                <a:solidFill>
                  <a:schemeClr val="tx1"/>
                </a:solidFill>
                <a:latin typeface="Trefoil Sans"/>
                <a:ea typeface="+mn-ea"/>
                <a:cs typeface="Trefoil Sans"/>
              </a:defRPr>
            </a:lvl3pPr>
            <a:lvl4pPr marL="1020366" indent="-171450" algn="l" defTabSz="473869" rtl="0" eaLnBrk="1" latinLnBrk="0" hangingPunct="1">
              <a:spcBef>
                <a:spcPct val="20000"/>
              </a:spcBef>
              <a:buClr>
                <a:schemeClr val="tx1"/>
              </a:buClr>
              <a:buSzPct val="100000"/>
              <a:buFont typeface="Courier New"/>
              <a:buChar char="o"/>
              <a:defRPr sz="1650" b="0" i="0" kern="1200" baseline="0">
                <a:solidFill>
                  <a:schemeClr val="tx1"/>
                </a:solidFill>
                <a:latin typeface="Trefoil Sans"/>
                <a:ea typeface="+mn-ea"/>
                <a:cs typeface="Trefoil Sans"/>
              </a:defRPr>
            </a:lvl4pPr>
            <a:lvl5pPr marL="1327547" indent="-171450" algn="l" defTabSz="342900" rtl="0" eaLnBrk="1" latinLnBrk="0" hangingPunct="1">
              <a:spcBef>
                <a:spcPct val="20000"/>
              </a:spcBef>
              <a:buClr>
                <a:schemeClr val="tx1"/>
              </a:buClr>
              <a:buSzPct val="100000"/>
              <a:buFont typeface="STIXGeneral-Regular"/>
              <a:buChar char="⎯"/>
              <a:defRPr sz="1650" b="0" i="0" kern="1200" baseline="0">
                <a:solidFill>
                  <a:schemeClr val="tx1"/>
                </a:solidFill>
                <a:latin typeface="Trefoil Sans"/>
                <a:ea typeface="+mn-ea"/>
                <a:cs typeface="Trefoil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b="1" dirty="0">
                <a:latin typeface="Arial Narrow" panose="020B0606020202030204" pitchFamily="34" charset="0"/>
              </a:rPr>
              <a:t>New Cookie Entrepreneur Family Pin</a:t>
            </a:r>
          </a:p>
          <a:p>
            <a:r>
              <a:rPr lang="en-US" dirty="0">
                <a:latin typeface="Arial Narrow" panose="020B0606020202030204" pitchFamily="34" charset="0"/>
              </a:rPr>
              <a:t>Replaces the Cookie Pin </a:t>
            </a:r>
          </a:p>
          <a:p>
            <a:r>
              <a:rPr lang="en-US" dirty="0">
                <a:latin typeface="Arial Narrow" panose="020B0606020202030204" pitchFamily="34" charset="0"/>
              </a:rPr>
              <a:t>Girls earn one pin per grade level</a:t>
            </a:r>
          </a:p>
          <a:p>
            <a:r>
              <a:rPr lang="en-US" dirty="0">
                <a:latin typeface="Arial Narrow" panose="020B0606020202030204" pitchFamily="34" charset="0"/>
              </a:rPr>
              <a:t>Pin is now customized to each grade level</a:t>
            </a:r>
          </a:p>
          <a:p>
            <a:r>
              <a:rPr lang="en-US" dirty="0">
                <a:latin typeface="Arial Narrow" panose="020B0606020202030204" pitchFamily="34" charset="0"/>
              </a:rPr>
              <a:t>Purchase in the shop</a:t>
            </a:r>
          </a:p>
          <a:p>
            <a:r>
              <a:rPr lang="en-US" dirty="0">
                <a:latin typeface="Arial Narrow" panose="020B0606020202030204" pitchFamily="34" charset="0"/>
              </a:rPr>
              <a:t>Each level has requirements to earn</a:t>
            </a:r>
          </a:p>
        </p:txBody>
      </p:sp>
    </p:spTree>
    <p:extLst>
      <p:ext uri="{BB962C8B-B14F-4D97-AF65-F5344CB8AC3E}">
        <p14:creationId xmlns:p14="http://schemas.microsoft.com/office/powerpoint/2010/main" val="565147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4E52-DA91-4324-B6AA-FC3311C16623}"/>
              </a:ext>
            </a:extLst>
          </p:cNvPr>
          <p:cNvSpPr>
            <a:spLocks noGrp="1"/>
          </p:cNvSpPr>
          <p:nvPr>
            <p:ph type="title"/>
          </p:nvPr>
        </p:nvSpPr>
        <p:spPr/>
        <p:txBody>
          <a:bodyPr/>
          <a:lstStyle/>
          <a:p>
            <a:r>
              <a:rPr lang="en-US" sz="3200" b="1" dirty="0">
                <a:latin typeface="Arial Narrow" panose="020B0606020202030204" pitchFamily="34" charset="0"/>
              </a:rPr>
              <a:t>Troop and Girl Goals</a:t>
            </a:r>
          </a:p>
        </p:txBody>
      </p:sp>
      <p:sp>
        <p:nvSpPr>
          <p:cNvPr id="5" name="Text Placeholder 4">
            <a:extLst>
              <a:ext uri="{FF2B5EF4-FFF2-40B4-BE49-F238E27FC236}">
                <a16:creationId xmlns:a16="http://schemas.microsoft.com/office/drawing/2014/main" id="{75A9376F-2D78-481F-AC7F-0DA76CE29032}"/>
              </a:ext>
            </a:extLst>
          </p:cNvPr>
          <p:cNvSpPr>
            <a:spLocks noGrp="1"/>
          </p:cNvSpPr>
          <p:nvPr>
            <p:ph type="body" sz="quarter" idx="13"/>
          </p:nvPr>
        </p:nvSpPr>
        <p:spPr>
          <a:xfrm>
            <a:off x="168111" y="1310054"/>
            <a:ext cx="2645428" cy="3205726"/>
          </a:xfrm>
        </p:spPr>
        <p:txBody>
          <a:bodyPr>
            <a:normAutofit lnSpcReduction="10000"/>
          </a:bodyPr>
          <a:lstStyle/>
          <a:p>
            <a:r>
              <a:rPr lang="en-US" dirty="0">
                <a:latin typeface="Arial Narrow" panose="020B0606020202030204" pitchFamily="34" charset="0"/>
              </a:rPr>
              <a:t>Returning troops should review last year’s total sales. </a:t>
            </a:r>
          </a:p>
          <a:p>
            <a:r>
              <a:rPr lang="en-US" dirty="0">
                <a:latin typeface="Arial Narrow" panose="020B0606020202030204" pitchFamily="34" charset="0"/>
              </a:rPr>
              <a:t>New troops should view the per girl averages (PGA) by age level to help with setting a goal</a:t>
            </a:r>
          </a:p>
          <a:p>
            <a:r>
              <a:rPr lang="en-US" dirty="0">
                <a:latin typeface="Arial Narrow" panose="020B0606020202030204" pitchFamily="34" charset="0"/>
              </a:rPr>
              <a:t>Review the Initial Order Tool to calculate how many cookies to order (SU will email out)</a:t>
            </a:r>
          </a:p>
        </p:txBody>
      </p:sp>
      <p:pic>
        <p:nvPicPr>
          <p:cNvPr id="3" name="Picture 2">
            <a:extLst>
              <a:ext uri="{FF2B5EF4-FFF2-40B4-BE49-F238E27FC236}">
                <a16:creationId xmlns:a16="http://schemas.microsoft.com/office/drawing/2014/main" id="{9EE40A92-FCF7-4629-A895-3C53BD5D6522}"/>
              </a:ext>
            </a:extLst>
          </p:cNvPr>
          <p:cNvPicPr>
            <a:picLocks noChangeAspect="1"/>
          </p:cNvPicPr>
          <p:nvPr/>
        </p:nvPicPr>
        <p:blipFill>
          <a:blip r:embed="rId2"/>
          <a:stretch>
            <a:fillRect/>
          </a:stretch>
        </p:blipFill>
        <p:spPr>
          <a:xfrm>
            <a:off x="3630716" y="1443885"/>
            <a:ext cx="4930567" cy="2423370"/>
          </a:xfrm>
          <a:prstGeom prst="rect">
            <a:avLst/>
          </a:prstGeom>
        </p:spPr>
      </p:pic>
    </p:spTree>
    <p:extLst>
      <p:ext uri="{BB962C8B-B14F-4D97-AF65-F5344CB8AC3E}">
        <p14:creationId xmlns:p14="http://schemas.microsoft.com/office/powerpoint/2010/main" val="2345104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F401-D285-41E8-BBE6-297851B60F23}"/>
              </a:ext>
            </a:extLst>
          </p:cNvPr>
          <p:cNvSpPr>
            <a:spLocks noGrp="1"/>
          </p:cNvSpPr>
          <p:nvPr>
            <p:ph type="title"/>
          </p:nvPr>
        </p:nvSpPr>
        <p:spPr/>
        <p:txBody>
          <a:bodyPr/>
          <a:lstStyle/>
          <a:p>
            <a:r>
              <a:rPr lang="en-US" sz="3200" b="1" dirty="0">
                <a:latin typeface="Arial Narrow" panose="020B0606020202030204" pitchFamily="34" charset="0"/>
              </a:rPr>
              <a:t>Training Girls &amp; Parents </a:t>
            </a:r>
          </a:p>
        </p:txBody>
      </p:sp>
      <p:sp>
        <p:nvSpPr>
          <p:cNvPr id="3" name="Text Placeholder 2">
            <a:extLst>
              <a:ext uri="{FF2B5EF4-FFF2-40B4-BE49-F238E27FC236}">
                <a16:creationId xmlns:a16="http://schemas.microsoft.com/office/drawing/2014/main" id="{489DAEFC-2875-4139-ABB0-70BCC8D7ACDE}"/>
              </a:ext>
            </a:extLst>
          </p:cNvPr>
          <p:cNvSpPr>
            <a:spLocks noGrp="1"/>
          </p:cNvSpPr>
          <p:nvPr>
            <p:ph type="body" sz="quarter" idx="13"/>
          </p:nvPr>
        </p:nvSpPr>
        <p:spPr>
          <a:xfrm>
            <a:off x="5704334" y="1213923"/>
            <a:ext cx="3263343" cy="3578469"/>
          </a:xfrm>
        </p:spPr>
        <p:txBody>
          <a:bodyPr>
            <a:normAutofit fontScale="77500" lnSpcReduction="20000"/>
          </a:bodyPr>
          <a:lstStyle/>
          <a:p>
            <a:r>
              <a:rPr lang="en-US" dirty="0">
                <a:latin typeface="Arial Narrow" panose="020B0606020202030204" pitchFamily="34" charset="0"/>
              </a:rPr>
              <a:t>Use part of a troop meeting</a:t>
            </a:r>
          </a:p>
          <a:p>
            <a:r>
              <a:rPr lang="en-US" dirty="0">
                <a:latin typeface="Arial Narrow" panose="020B0606020202030204" pitchFamily="34" charset="0"/>
              </a:rPr>
              <a:t>Teach the cookies</a:t>
            </a:r>
          </a:p>
          <a:p>
            <a:pPr lvl="1"/>
            <a:r>
              <a:rPr lang="en-US" dirty="0">
                <a:latin typeface="Arial Narrow" panose="020B0606020202030204" pitchFamily="34" charset="0"/>
              </a:rPr>
              <a:t>Names; types; colors</a:t>
            </a:r>
          </a:p>
          <a:p>
            <a:pPr lvl="1"/>
            <a:r>
              <a:rPr lang="en-US" dirty="0">
                <a:latin typeface="Arial Narrow" panose="020B0606020202030204" pitchFamily="34" charset="0"/>
              </a:rPr>
              <a:t>Cost </a:t>
            </a:r>
          </a:p>
          <a:p>
            <a:r>
              <a:rPr lang="en-US" dirty="0">
                <a:latin typeface="Arial Narrow" panose="020B0606020202030204" pitchFamily="34" charset="0"/>
              </a:rPr>
              <a:t>Discuss the 5 skills, goal setting</a:t>
            </a:r>
          </a:p>
          <a:p>
            <a:r>
              <a:rPr lang="en-US" dirty="0">
                <a:latin typeface="Arial Narrow" panose="020B0606020202030204" pitchFamily="34" charset="0"/>
              </a:rPr>
              <a:t>Discuss safety</a:t>
            </a:r>
          </a:p>
          <a:p>
            <a:pPr lvl="1"/>
            <a:r>
              <a:rPr lang="en-US" dirty="0">
                <a:latin typeface="Arial Narrow" panose="020B0606020202030204" pitchFamily="34" charset="0"/>
              </a:rPr>
              <a:t>Must wear uniform</a:t>
            </a:r>
          </a:p>
          <a:p>
            <a:pPr lvl="1"/>
            <a:r>
              <a:rPr lang="en-US" dirty="0">
                <a:latin typeface="Arial Narrow" panose="020B0606020202030204" pitchFamily="34" charset="0"/>
              </a:rPr>
              <a:t>Buddy system, always with an adult</a:t>
            </a:r>
          </a:p>
          <a:p>
            <a:pPr lvl="1"/>
            <a:r>
              <a:rPr lang="en-US" dirty="0">
                <a:latin typeface="Arial Narrow" panose="020B0606020202030204" pitchFamily="34" charset="0"/>
              </a:rPr>
              <a:t>Never approach cars</a:t>
            </a:r>
          </a:p>
          <a:p>
            <a:pPr lvl="1"/>
            <a:r>
              <a:rPr lang="en-US" dirty="0">
                <a:latin typeface="Arial Narrow" panose="020B0606020202030204" pitchFamily="34" charset="0"/>
              </a:rPr>
              <a:t>Never go inside a house</a:t>
            </a:r>
          </a:p>
          <a:p>
            <a:r>
              <a:rPr lang="en-US" dirty="0">
                <a:latin typeface="Arial Narrow" panose="020B0606020202030204" pitchFamily="34" charset="0"/>
              </a:rPr>
              <a:t>Talk about Gift of Caring options</a:t>
            </a:r>
          </a:p>
          <a:p>
            <a:pPr lvl="1"/>
            <a:r>
              <a:rPr lang="en-US" dirty="0">
                <a:latin typeface="Arial Narrow" panose="020B0606020202030204" pitchFamily="34" charset="0"/>
              </a:rPr>
              <a:t>Operation Cookies (donated to military)</a:t>
            </a:r>
          </a:p>
          <a:p>
            <a:pPr lvl="1"/>
            <a:r>
              <a:rPr lang="en-US" dirty="0">
                <a:latin typeface="Arial Narrow" panose="020B0606020202030204" pitchFamily="34" charset="0"/>
              </a:rPr>
              <a:t>Helping Hero (local organization- If participating pick one as a group)</a:t>
            </a:r>
          </a:p>
          <a:p>
            <a:r>
              <a:rPr lang="en-US" dirty="0">
                <a:latin typeface="Arial Narrow" panose="020B0606020202030204" pitchFamily="34" charset="0"/>
              </a:rPr>
              <a:t>Teach booth etiquette</a:t>
            </a:r>
          </a:p>
          <a:p>
            <a:r>
              <a:rPr lang="en-US" dirty="0">
                <a:latin typeface="Arial Narrow" panose="020B0606020202030204" pitchFamily="34" charset="0"/>
              </a:rPr>
              <a:t>Talk about rewards</a:t>
            </a:r>
          </a:p>
          <a:p>
            <a:pPr marL="0" indent="0">
              <a:buNone/>
            </a:pPr>
            <a:endParaRPr lang="en-US" dirty="0">
              <a:latin typeface="Arial Narrow" panose="020B0606020202030204" pitchFamily="34" charset="0"/>
            </a:endParaRPr>
          </a:p>
        </p:txBody>
      </p:sp>
      <p:sp>
        <p:nvSpPr>
          <p:cNvPr id="5" name="Text Placeholder 2">
            <a:extLst>
              <a:ext uri="{FF2B5EF4-FFF2-40B4-BE49-F238E27FC236}">
                <a16:creationId xmlns:a16="http://schemas.microsoft.com/office/drawing/2014/main" id="{87800F8F-B66D-4F7F-854A-F37E5614BE34}"/>
              </a:ext>
            </a:extLst>
          </p:cNvPr>
          <p:cNvSpPr txBox="1">
            <a:spLocks/>
          </p:cNvSpPr>
          <p:nvPr/>
        </p:nvSpPr>
        <p:spPr>
          <a:xfrm>
            <a:off x="74428" y="1159066"/>
            <a:ext cx="4497572" cy="4030764"/>
          </a:xfrm>
          <a:prstGeom prst="rect">
            <a:avLst/>
          </a:prstGeom>
        </p:spPr>
        <p:txBody>
          <a:bodyPr vert="horz" lIns="91440" tIns="45720" rIns="91440" bIns="45720" rtlCol="0">
            <a:normAutofit fontScale="77500" lnSpcReduction="20000"/>
          </a:bodyPr>
          <a:lstStyle>
            <a:lvl1pPr marL="170260" indent="-170260" algn="l" defTabSz="342900" rtl="0" eaLnBrk="1" latinLnBrk="0" hangingPunct="1">
              <a:spcBef>
                <a:spcPct val="20000"/>
              </a:spcBef>
              <a:buClr>
                <a:schemeClr val="tx1"/>
              </a:buClr>
              <a:buSzPct val="100000"/>
              <a:buFont typeface="Arial"/>
              <a:buChar char="•"/>
              <a:defRPr sz="1800" b="0" i="0" kern="1200" baseline="0">
                <a:solidFill>
                  <a:schemeClr val="tx1"/>
                </a:solidFill>
                <a:latin typeface="Trefoil Sans"/>
                <a:ea typeface="+mn-ea"/>
                <a:cs typeface="Trefoil Sans"/>
              </a:defRPr>
            </a:lvl1pPr>
            <a:lvl2pPr marL="466725" indent="-214313" algn="l" defTabSz="342900" rtl="0" eaLnBrk="1" latinLnBrk="0" hangingPunct="1">
              <a:spcBef>
                <a:spcPct val="20000"/>
              </a:spcBef>
              <a:buClr>
                <a:schemeClr val="tx1"/>
              </a:buClr>
              <a:buSzPct val="100000"/>
              <a:buFont typeface="Courier New"/>
              <a:buChar char="o"/>
              <a:defRPr sz="1800" b="0" i="0" kern="1200" baseline="0">
                <a:solidFill>
                  <a:schemeClr val="tx1"/>
                </a:solidFill>
                <a:latin typeface="Trefoil Sans"/>
                <a:ea typeface="+mn-ea"/>
                <a:cs typeface="Trefoil Sans"/>
              </a:defRPr>
            </a:lvl2pPr>
            <a:lvl3pPr marL="731044" indent="-171450" algn="l" defTabSz="342900" rtl="0" eaLnBrk="1" latinLnBrk="0" hangingPunct="1">
              <a:spcBef>
                <a:spcPct val="20000"/>
              </a:spcBef>
              <a:buClr>
                <a:schemeClr val="tx1"/>
              </a:buClr>
              <a:buSzPct val="100000"/>
              <a:buFont typeface="Arial"/>
              <a:buChar char="•"/>
              <a:defRPr sz="1650" b="0" i="0" kern="1200" baseline="0">
                <a:solidFill>
                  <a:schemeClr val="tx1"/>
                </a:solidFill>
                <a:latin typeface="Trefoil Sans"/>
                <a:ea typeface="+mn-ea"/>
                <a:cs typeface="Trefoil Sans"/>
              </a:defRPr>
            </a:lvl3pPr>
            <a:lvl4pPr marL="1020366" indent="-171450" algn="l" defTabSz="473869" rtl="0" eaLnBrk="1" latinLnBrk="0" hangingPunct="1">
              <a:spcBef>
                <a:spcPct val="20000"/>
              </a:spcBef>
              <a:buClr>
                <a:schemeClr val="tx1"/>
              </a:buClr>
              <a:buSzPct val="100000"/>
              <a:buFont typeface="Courier New"/>
              <a:buChar char="o"/>
              <a:defRPr sz="1650" b="0" i="0" kern="1200" baseline="0">
                <a:solidFill>
                  <a:schemeClr val="tx1"/>
                </a:solidFill>
                <a:latin typeface="Trefoil Sans"/>
                <a:ea typeface="+mn-ea"/>
                <a:cs typeface="Trefoil Sans"/>
              </a:defRPr>
            </a:lvl4pPr>
            <a:lvl5pPr marL="1327547" indent="-171450" algn="l" defTabSz="342900" rtl="0" eaLnBrk="1" latinLnBrk="0" hangingPunct="1">
              <a:spcBef>
                <a:spcPct val="20000"/>
              </a:spcBef>
              <a:buClr>
                <a:schemeClr val="tx1"/>
              </a:buClr>
              <a:buSzPct val="100000"/>
              <a:buFont typeface="STIXGeneral-Regular"/>
              <a:buChar char="⎯"/>
              <a:defRPr sz="1650" b="0" i="0" kern="1200" baseline="0">
                <a:solidFill>
                  <a:schemeClr val="tx1"/>
                </a:solidFill>
                <a:latin typeface="Trefoil Sans"/>
                <a:ea typeface="+mn-ea"/>
                <a:cs typeface="Trefoil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b="1" dirty="0">
                <a:latin typeface="Arial Narrow" panose="020B0606020202030204" pitchFamily="34" charset="0"/>
              </a:rPr>
              <a:t>Things to discuss with Parents: </a:t>
            </a:r>
          </a:p>
          <a:p>
            <a:pPr marL="0" indent="0">
              <a:buNone/>
            </a:pPr>
            <a:endParaRPr lang="en-US" b="1" dirty="0">
              <a:latin typeface="Arial Narrow" panose="020B0606020202030204" pitchFamily="34" charset="0"/>
            </a:endParaRPr>
          </a:p>
          <a:p>
            <a:r>
              <a:rPr lang="en-US" dirty="0">
                <a:latin typeface="Arial Narrow" panose="020B0606020202030204" pitchFamily="34" charset="0"/>
              </a:rPr>
              <a:t>Set up a parent meeting</a:t>
            </a:r>
          </a:p>
          <a:p>
            <a:r>
              <a:rPr lang="en-US" dirty="0">
                <a:latin typeface="Arial Narrow" panose="020B0606020202030204" pitchFamily="34" charset="0"/>
              </a:rPr>
              <a:t>Hand out materials</a:t>
            </a:r>
          </a:p>
          <a:p>
            <a:r>
              <a:rPr lang="en-US" dirty="0">
                <a:latin typeface="Arial Narrow" panose="020B0606020202030204" pitchFamily="34" charset="0"/>
              </a:rPr>
              <a:t>Parent permission forms are legal documents!</a:t>
            </a:r>
          </a:p>
          <a:p>
            <a:r>
              <a:rPr lang="en-US" dirty="0">
                <a:latin typeface="Arial Narrow" panose="020B0606020202030204" pitchFamily="34" charset="0"/>
              </a:rPr>
              <a:t>Review important dates: NO pre-sales!!</a:t>
            </a:r>
          </a:p>
          <a:p>
            <a:r>
              <a:rPr lang="en-US" dirty="0">
                <a:latin typeface="Arial Narrow" panose="020B0606020202030204" pitchFamily="34" charset="0"/>
              </a:rPr>
              <a:t>Set expectations for paperwork, picking up cookies, and turning in money</a:t>
            </a:r>
          </a:p>
          <a:p>
            <a:r>
              <a:rPr lang="en-US" dirty="0">
                <a:latin typeface="Arial Narrow" panose="020B0606020202030204" pitchFamily="34" charset="0"/>
              </a:rPr>
              <a:t>Discuss:</a:t>
            </a:r>
          </a:p>
          <a:p>
            <a:pPr lvl="1"/>
            <a:r>
              <a:rPr lang="en-US" dirty="0">
                <a:latin typeface="Arial Narrow" panose="020B0606020202030204" pitchFamily="34" charset="0"/>
              </a:rPr>
              <a:t>Safety</a:t>
            </a:r>
          </a:p>
          <a:p>
            <a:pPr lvl="1"/>
            <a:r>
              <a:rPr lang="en-US" dirty="0">
                <a:latin typeface="Arial Narrow" panose="020B0606020202030204" pitchFamily="34" charset="0"/>
              </a:rPr>
              <a:t>Goal setting</a:t>
            </a:r>
          </a:p>
          <a:p>
            <a:pPr lvl="1"/>
            <a:r>
              <a:rPr lang="en-US" dirty="0">
                <a:latin typeface="Arial Narrow" panose="020B0606020202030204" pitchFamily="34" charset="0"/>
              </a:rPr>
              <a:t>Rules for door-to-door sales</a:t>
            </a:r>
          </a:p>
          <a:p>
            <a:pPr lvl="2"/>
            <a:r>
              <a:rPr lang="en-US" dirty="0">
                <a:latin typeface="Arial Narrow" panose="020B0606020202030204" pitchFamily="34" charset="0"/>
              </a:rPr>
              <a:t>No commercial areas or common areas</a:t>
            </a:r>
          </a:p>
          <a:p>
            <a:pPr lvl="2"/>
            <a:r>
              <a:rPr lang="en-US" dirty="0">
                <a:latin typeface="Arial Narrow" panose="020B0606020202030204" pitchFamily="34" charset="0"/>
              </a:rPr>
              <a:t>Apartment rules</a:t>
            </a:r>
          </a:p>
          <a:p>
            <a:pPr lvl="1"/>
            <a:r>
              <a:rPr lang="en-US" dirty="0">
                <a:latin typeface="Arial Narrow" panose="020B0606020202030204" pitchFamily="34" charset="0"/>
              </a:rPr>
              <a:t>Rules for booth sales / Booth etiquette</a:t>
            </a:r>
          </a:p>
          <a:p>
            <a:pPr lvl="1"/>
            <a:r>
              <a:rPr lang="en-US" dirty="0">
                <a:latin typeface="Arial Narrow" panose="020B0606020202030204" pitchFamily="34" charset="0"/>
              </a:rPr>
              <a:t>On-line marketing rules</a:t>
            </a:r>
          </a:p>
          <a:p>
            <a:pPr lvl="1"/>
            <a:r>
              <a:rPr lang="en-US" dirty="0">
                <a:latin typeface="Arial Narrow" panose="020B0606020202030204" pitchFamily="34" charset="0"/>
              </a:rPr>
              <a:t>Financial responsibility / Money handling</a:t>
            </a:r>
          </a:p>
          <a:p>
            <a:pPr marL="0" indent="0">
              <a:buFont typeface="Arial"/>
              <a:buNone/>
            </a:pPr>
            <a:r>
              <a:rPr lang="en-US" b="1" dirty="0">
                <a:solidFill>
                  <a:srgbClr val="CC0099"/>
                </a:solidFill>
                <a:latin typeface="Arial Narrow" panose="020B0606020202030204" pitchFamily="34" charset="0"/>
              </a:rPr>
              <a:t>REMINDER:  Girls Sell Cookies, not Parents!!</a:t>
            </a:r>
          </a:p>
          <a:p>
            <a:endParaRPr lang="en-US" dirty="0"/>
          </a:p>
        </p:txBody>
      </p:sp>
    </p:spTree>
    <p:extLst>
      <p:ext uri="{BB962C8B-B14F-4D97-AF65-F5344CB8AC3E}">
        <p14:creationId xmlns:p14="http://schemas.microsoft.com/office/powerpoint/2010/main" val="1836993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1E8B-8731-4DB6-B830-0CEC97505507}"/>
              </a:ext>
            </a:extLst>
          </p:cNvPr>
          <p:cNvSpPr>
            <a:spLocks noGrp="1"/>
          </p:cNvSpPr>
          <p:nvPr>
            <p:ph type="title"/>
          </p:nvPr>
        </p:nvSpPr>
        <p:spPr/>
        <p:txBody>
          <a:bodyPr/>
          <a:lstStyle/>
          <a:p>
            <a:r>
              <a:rPr lang="en-US" sz="2000" b="1" dirty="0">
                <a:latin typeface="Arial Narrow" panose="020B0606020202030204" pitchFamily="34" charset="0"/>
              </a:rPr>
              <a:t>Safety Guidelines &amp; Program Procedure (refer to manual for more detail)</a:t>
            </a:r>
          </a:p>
        </p:txBody>
      </p:sp>
      <p:sp>
        <p:nvSpPr>
          <p:cNvPr id="3" name="Text Placeholder 2">
            <a:extLst>
              <a:ext uri="{FF2B5EF4-FFF2-40B4-BE49-F238E27FC236}">
                <a16:creationId xmlns:a16="http://schemas.microsoft.com/office/drawing/2014/main" id="{D1609C12-CF90-4FB0-85B1-125087140180}"/>
              </a:ext>
            </a:extLst>
          </p:cNvPr>
          <p:cNvSpPr>
            <a:spLocks noGrp="1"/>
          </p:cNvSpPr>
          <p:nvPr>
            <p:ph type="body" sz="quarter" idx="13"/>
          </p:nvPr>
        </p:nvSpPr>
        <p:spPr>
          <a:xfrm>
            <a:off x="256033" y="1371600"/>
            <a:ext cx="3656543" cy="3205726"/>
          </a:xfrm>
        </p:spPr>
        <p:txBody>
          <a:bodyPr/>
          <a:lstStyle/>
          <a:p>
            <a:pPr marL="0" indent="0">
              <a:buNone/>
            </a:pPr>
            <a:r>
              <a:rPr lang="en-US" b="1" dirty="0">
                <a:latin typeface="Arial Narrow" panose="020B0606020202030204" pitchFamily="34" charset="0"/>
              </a:rPr>
              <a:t>Safety Guideline</a:t>
            </a:r>
          </a:p>
          <a:p>
            <a:r>
              <a:rPr lang="en-US" dirty="0">
                <a:latin typeface="Arial Narrow" panose="020B0606020202030204" pitchFamily="34" charset="0"/>
              </a:rPr>
              <a:t>Go over safety guidelines with girls and parents.</a:t>
            </a:r>
          </a:p>
          <a:p>
            <a:r>
              <a:rPr lang="en-US" dirty="0">
                <a:latin typeface="Arial Narrow" panose="020B0606020202030204" pitchFamily="34" charset="0"/>
              </a:rPr>
              <a:t>Drive thru booths are not allowed</a:t>
            </a:r>
          </a:p>
          <a:p>
            <a:r>
              <a:rPr lang="en-US" dirty="0">
                <a:latin typeface="Arial Narrow" panose="020B0606020202030204" pitchFamily="34" charset="0"/>
              </a:rPr>
              <a:t>Adults that handle money, cookies and/or around any Girl Scout that is not their own, must be registered AND have a Criminal Background Check (CBC) on file.</a:t>
            </a:r>
          </a:p>
        </p:txBody>
      </p:sp>
      <p:sp>
        <p:nvSpPr>
          <p:cNvPr id="4" name="Text Placeholder 2">
            <a:extLst>
              <a:ext uri="{FF2B5EF4-FFF2-40B4-BE49-F238E27FC236}">
                <a16:creationId xmlns:a16="http://schemas.microsoft.com/office/drawing/2014/main" id="{11F4B48C-A833-4D9F-AC91-CBEA2062A6C3}"/>
              </a:ext>
            </a:extLst>
          </p:cNvPr>
          <p:cNvSpPr txBox="1">
            <a:spLocks/>
          </p:cNvSpPr>
          <p:nvPr/>
        </p:nvSpPr>
        <p:spPr>
          <a:xfrm>
            <a:off x="5094733" y="1348154"/>
            <a:ext cx="3656543" cy="3452446"/>
          </a:xfrm>
          <a:prstGeom prst="rect">
            <a:avLst/>
          </a:prstGeom>
        </p:spPr>
        <p:txBody>
          <a:bodyPr vert="horz" lIns="91440" tIns="45720" rIns="91440" bIns="45720" rtlCol="0">
            <a:normAutofit lnSpcReduction="10000"/>
          </a:bodyPr>
          <a:lstStyle>
            <a:lvl1pPr marL="170260" indent="-170260" algn="l" defTabSz="342900" rtl="0" eaLnBrk="1" latinLnBrk="0" hangingPunct="1">
              <a:spcBef>
                <a:spcPct val="20000"/>
              </a:spcBef>
              <a:buClr>
                <a:schemeClr val="tx1"/>
              </a:buClr>
              <a:buSzPct val="100000"/>
              <a:buFont typeface="Arial"/>
              <a:buChar char="•"/>
              <a:defRPr sz="1800" b="0" i="0" kern="1200" baseline="0">
                <a:solidFill>
                  <a:schemeClr val="tx1"/>
                </a:solidFill>
                <a:latin typeface="Trefoil Sans"/>
                <a:ea typeface="+mn-ea"/>
                <a:cs typeface="Trefoil Sans"/>
              </a:defRPr>
            </a:lvl1pPr>
            <a:lvl2pPr marL="466725" indent="-214313" algn="l" defTabSz="342900" rtl="0" eaLnBrk="1" latinLnBrk="0" hangingPunct="1">
              <a:spcBef>
                <a:spcPct val="20000"/>
              </a:spcBef>
              <a:buClr>
                <a:schemeClr val="tx1"/>
              </a:buClr>
              <a:buSzPct val="100000"/>
              <a:buFont typeface="Courier New"/>
              <a:buChar char="o"/>
              <a:defRPr sz="1800" b="0" i="0" kern="1200" baseline="0">
                <a:solidFill>
                  <a:schemeClr val="tx1"/>
                </a:solidFill>
                <a:latin typeface="Trefoil Sans"/>
                <a:ea typeface="+mn-ea"/>
                <a:cs typeface="Trefoil Sans"/>
              </a:defRPr>
            </a:lvl2pPr>
            <a:lvl3pPr marL="731044" indent="-171450" algn="l" defTabSz="342900" rtl="0" eaLnBrk="1" latinLnBrk="0" hangingPunct="1">
              <a:spcBef>
                <a:spcPct val="20000"/>
              </a:spcBef>
              <a:buClr>
                <a:schemeClr val="tx1"/>
              </a:buClr>
              <a:buSzPct val="100000"/>
              <a:buFont typeface="Arial"/>
              <a:buChar char="•"/>
              <a:defRPr sz="1650" b="0" i="0" kern="1200" baseline="0">
                <a:solidFill>
                  <a:schemeClr val="tx1"/>
                </a:solidFill>
                <a:latin typeface="Trefoil Sans"/>
                <a:ea typeface="+mn-ea"/>
                <a:cs typeface="Trefoil Sans"/>
              </a:defRPr>
            </a:lvl3pPr>
            <a:lvl4pPr marL="1020366" indent="-171450" algn="l" defTabSz="473869" rtl="0" eaLnBrk="1" latinLnBrk="0" hangingPunct="1">
              <a:spcBef>
                <a:spcPct val="20000"/>
              </a:spcBef>
              <a:buClr>
                <a:schemeClr val="tx1"/>
              </a:buClr>
              <a:buSzPct val="100000"/>
              <a:buFont typeface="Courier New"/>
              <a:buChar char="o"/>
              <a:defRPr sz="1650" b="0" i="0" kern="1200" baseline="0">
                <a:solidFill>
                  <a:schemeClr val="tx1"/>
                </a:solidFill>
                <a:latin typeface="Trefoil Sans"/>
                <a:ea typeface="+mn-ea"/>
                <a:cs typeface="Trefoil Sans"/>
              </a:defRPr>
            </a:lvl4pPr>
            <a:lvl5pPr marL="1327547" indent="-171450" algn="l" defTabSz="342900" rtl="0" eaLnBrk="1" latinLnBrk="0" hangingPunct="1">
              <a:spcBef>
                <a:spcPct val="20000"/>
              </a:spcBef>
              <a:buClr>
                <a:schemeClr val="tx1"/>
              </a:buClr>
              <a:buSzPct val="100000"/>
              <a:buFont typeface="STIXGeneral-Regular"/>
              <a:buChar char="⎯"/>
              <a:defRPr sz="1650" b="0" i="0" kern="1200" baseline="0">
                <a:solidFill>
                  <a:schemeClr val="tx1"/>
                </a:solidFill>
                <a:latin typeface="Trefoil Sans"/>
                <a:ea typeface="+mn-ea"/>
                <a:cs typeface="Trefoil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b="1" dirty="0">
                <a:latin typeface="Arial Narrow" panose="020B0606020202030204" pitchFamily="34" charset="0"/>
              </a:rPr>
              <a:t>Program Procedure</a:t>
            </a:r>
          </a:p>
          <a:p>
            <a:r>
              <a:rPr lang="en-US" dirty="0">
                <a:latin typeface="Arial Narrow" panose="020B0606020202030204" pitchFamily="34" charset="0"/>
              </a:rPr>
              <a:t>Girls must be registered</a:t>
            </a:r>
            <a:r>
              <a:rPr lang="en-US" b="1" dirty="0">
                <a:latin typeface="Arial Narrow" panose="020B0606020202030204" pitchFamily="34" charset="0"/>
              </a:rPr>
              <a:t> BEFORE</a:t>
            </a:r>
            <a:r>
              <a:rPr lang="en-US" dirty="0">
                <a:latin typeface="Arial Narrow" panose="020B0606020202030204" pitchFamily="34" charset="0"/>
              </a:rPr>
              <a:t> November 30th. </a:t>
            </a:r>
          </a:p>
          <a:p>
            <a:r>
              <a:rPr lang="en-US" dirty="0">
                <a:latin typeface="Arial Narrow" panose="020B0606020202030204" pitchFamily="34" charset="0"/>
              </a:rPr>
              <a:t>Girl and Troops cannot sell/take orders before January 15</a:t>
            </a:r>
          </a:p>
          <a:p>
            <a:r>
              <a:rPr lang="en-US" dirty="0">
                <a:latin typeface="Arial Narrow" panose="020B0606020202030204" pitchFamily="34" charset="0"/>
              </a:rPr>
              <a:t>Must sell cookies at the GSCTX price ($4 and $5 for Gluten Free)</a:t>
            </a:r>
          </a:p>
          <a:p>
            <a:r>
              <a:rPr lang="en-US" dirty="0">
                <a:latin typeface="Arial Narrow" panose="020B0606020202030204" pitchFamily="34" charset="0"/>
              </a:rPr>
              <a:t>Individuals, members or non-members, may not violate any policy of Girl Scouts of USA, GSCTX, nor any federal/state or local ordinance/law when selling GS Cookies. </a:t>
            </a:r>
          </a:p>
        </p:txBody>
      </p:sp>
    </p:spTree>
    <p:extLst>
      <p:ext uri="{BB962C8B-B14F-4D97-AF65-F5344CB8AC3E}">
        <p14:creationId xmlns:p14="http://schemas.microsoft.com/office/powerpoint/2010/main" val="222865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1A36-FD36-4E06-ADAF-7FA6367634CB}"/>
              </a:ext>
            </a:extLst>
          </p:cNvPr>
          <p:cNvSpPr>
            <a:spLocks noGrp="1"/>
          </p:cNvSpPr>
          <p:nvPr>
            <p:ph type="title"/>
          </p:nvPr>
        </p:nvSpPr>
        <p:spPr/>
        <p:txBody>
          <a:bodyPr/>
          <a:lstStyle/>
          <a:p>
            <a:r>
              <a:rPr lang="en-US" sz="3600" b="1" dirty="0">
                <a:latin typeface="Arial Narrow" panose="020B0606020202030204" pitchFamily="34" charset="0"/>
              </a:rPr>
              <a:t>Placing Initial Order </a:t>
            </a:r>
          </a:p>
        </p:txBody>
      </p:sp>
      <p:sp>
        <p:nvSpPr>
          <p:cNvPr id="3" name="Text Placeholder 2">
            <a:extLst>
              <a:ext uri="{FF2B5EF4-FFF2-40B4-BE49-F238E27FC236}">
                <a16:creationId xmlns:a16="http://schemas.microsoft.com/office/drawing/2014/main" id="{F9725B64-1EC5-4F79-AECD-FA09BBB53FEA}"/>
              </a:ext>
            </a:extLst>
          </p:cNvPr>
          <p:cNvSpPr>
            <a:spLocks noGrp="1"/>
          </p:cNvSpPr>
          <p:nvPr>
            <p:ph type="body" sz="quarter" idx="13"/>
          </p:nvPr>
        </p:nvSpPr>
        <p:spPr>
          <a:xfrm>
            <a:off x="0" y="1133620"/>
            <a:ext cx="4572000" cy="2321961"/>
          </a:xfrm>
        </p:spPr>
        <p:txBody>
          <a:bodyPr>
            <a:normAutofit fontScale="92500" lnSpcReduction="10000"/>
          </a:bodyPr>
          <a:lstStyle/>
          <a:p>
            <a:r>
              <a:rPr lang="en-US" dirty="0">
                <a:latin typeface="Arial Narrow" panose="020B0606020202030204" pitchFamily="34" charset="0"/>
              </a:rPr>
              <a:t>Due in Smart Cookies by December 6 at 11:59 PM</a:t>
            </a:r>
          </a:p>
          <a:p>
            <a:r>
              <a:rPr lang="en-US" dirty="0">
                <a:latin typeface="Arial Narrow" panose="020B0606020202030204" pitchFamily="34" charset="0"/>
              </a:rPr>
              <a:t>Review Recommended Order by Variety</a:t>
            </a:r>
          </a:p>
          <a:p>
            <a:r>
              <a:rPr lang="en-US" dirty="0">
                <a:latin typeface="Arial Narrow" panose="020B0606020202030204" pitchFamily="34" charset="0"/>
              </a:rPr>
              <a:t>Overall order is in cases (12 packages=1 case)</a:t>
            </a:r>
          </a:p>
          <a:p>
            <a:r>
              <a:rPr lang="en-US" dirty="0">
                <a:latin typeface="Arial Narrow" panose="020B0606020202030204" pitchFamily="34" charset="0"/>
              </a:rPr>
              <a:t>You order by each girl and that is in packages</a:t>
            </a:r>
          </a:p>
          <a:p>
            <a:r>
              <a:rPr lang="en-US" dirty="0">
                <a:latin typeface="Arial Narrow" panose="020B0606020202030204" pitchFamily="34" charset="0"/>
              </a:rPr>
              <a:t>Assign at least 1 package to each girl participating</a:t>
            </a:r>
          </a:p>
          <a:p>
            <a:r>
              <a:rPr lang="en-US" dirty="0">
                <a:latin typeface="Arial Narrow" panose="020B0606020202030204" pitchFamily="34" charset="0"/>
              </a:rPr>
              <a:t>Suggested Initial Order= 75% of last year’s sales</a:t>
            </a:r>
          </a:p>
          <a:p>
            <a:pPr lvl="1"/>
            <a:r>
              <a:rPr lang="en-US" dirty="0">
                <a:latin typeface="Arial Narrow" panose="020B0606020202030204" pitchFamily="34" charset="0"/>
              </a:rPr>
              <a:t>Note payment for 50% of the order is due within the first 2 weeks of the sale. </a:t>
            </a:r>
          </a:p>
          <a:p>
            <a:pPr lvl="1"/>
            <a:endParaRPr lang="en-US" dirty="0">
              <a:latin typeface="Arial Narrow" panose="020B0606020202030204" pitchFamily="34" charset="0"/>
            </a:endParaRPr>
          </a:p>
          <a:p>
            <a:pPr lvl="1"/>
            <a:endParaRPr lang="en-US" dirty="0">
              <a:latin typeface="Arial Narrow" panose="020B0606020202030204" pitchFamily="34" charset="0"/>
            </a:endParaRPr>
          </a:p>
          <a:p>
            <a:pPr marL="252412" lvl="1" indent="0">
              <a:buNone/>
            </a:pPr>
            <a:endParaRPr lang="en-US" dirty="0">
              <a:latin typeface="Arial Narrow" panose="020B0606020202030204" pitchFamily="34" charset="0"/>
            </a:endParaRPr>
          </a:p>
          <a:p>
            <a:endParaRPr lang="en-US" dirty="0"/>
          </a:p>
        </p:txBody>
      </p:sp>
      <p:pic>
        <p:nvPicPr>
          <p:cNvPr id="9" name="Picture 8">
            <a:extLst>
              <a:ext uri="{FF2B5EF4-FFF2-40B4-BE49-F238E27FC236}">
                <a16:creationId xmlns:a16="http://schemas.microsoft.com/office/drawing/2014/main" id="{CA266DD4-8C9C-4B57-8B65-EF9677EF0C06}"/>
              </a:ext>
            </a:extLst>
          </p:cNvPr>
          <p:cNvPicPr>
            <a:picLocks noChangeAspect="1"/>
          </p:cNvPicPr>
          <p:nvPr/>
        </p:nvPicPr>
        <p:blipFill>
          <a:blip r:embed="rId2"/>
          <a:stretch>
            <a:fillRect/>
          </a:stretch>
        </p:blipFill>
        <p:spPr>
          <a:xfrm>
            <a:off x="84344" y="3733117"/>
            <a:ext cx="8458200" cy="1323975"/>
          </a:xfrm>
          <a:prstGeom prst="rect">
            <a:avLst/>
          </a:prstGeom>
        </p:spPr>
      </p:pic>
      <p:pic>
        <p:nvPicPr>
          <p:cNvPr id="4" name="Picture 3">
            <a:extLst>
              <a:ext uri="{FF2B5EF4-FFF2-40B4-BE49-F238E27FC236}">
                <a16:creationId xmlns:a16="http://schemas.microsoft.com/office/drawing/2014/main" id="{99C87260-0A88-4F73-81BA-027EDC550639}"/>
              </a:ext>
            </a:extLst>
          </p:cNvPr>
          <p:cNvPicPr>
            <a:picLocks noChangeAspect="1"/>
          </p:cNvPicPr>
          <p:nvPr/>
        </p:nvPicPr>
        <p:blipFill>
          <a:blip r:embed="rId3"/>
          <a:stretch>
            <a:fillRect/>
          </a:stretch>
        </p:blipFill>
        <p:spPr>
          <a:xfrm>
            <a:off x="6225540" y="1133620"/>
            <a:ext cx="2537812" cy="2744544"/>
          </a:xfrm>
          <a:prstGeom prst="rect">
            <a:avLst/>
          </a:prstGeom>
        </p:spPr>
      </p:pic>
    </p:spTree>
    <p:extLst>
      <p:ext uri="{BB962C8B-B14F-4D97-AF65-F5344CB8AC3E}">
        <p14:creationId xmlns:p14="http://schemas.microsoft.com/office/powerpoint/2010/main" val="3411030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3006"/>
          <a:stretch/>
        </p:blipFill>
        <p:spPr>
          <a:xfrm>
            <a:off x="2971800" y="1"/>
            <a:ext cx="2961785" cy="5143500"/>
          </a:xfrm>
          <a:prstGeom prst="rect">
            <a:avLst/>
          </a:prstGeom>
        </p:spPr>
      </p:pic>
      <p:sp>
        <p:nvSpPr>
          <p:cNvPr id="3" name="Content Placeholder 2"/>
          <p:cNvSpPr>
            <a:spLocks noGrp="1"/>
          </p:cNvSpPr>
          <p:nvPr>
            <p:ph idx="4294967295"/>
          </p:nvPr>
        </p:nvSpPr>
        <p:spPr>
          <a:xfrm>
            <a:off x="2686050" y="623888"/>
            <a:ext cx="6457950" cy="4176712"/>
          </a:xfrm>
        </p:spPr>
        <p:txBody>
          <a:bodyPr/>
          <a:lstStyle/>
          <a:p>
            <a:endParaRPr lang="en-US" b="1" dirty="0">
              <a:latin typeface="Trefoil Sans Light" panose="00000400000000000000"/>
            </a:endParaRPr>
          </a:p>
          <a:p>
            <a:endParaRPr lang="en-US" dirty="0">
              <a:latin typeface="Trefoil Sans Light" panose="00000400000000000000"/>
            </a:endParaRPr>
          </a:p>
          <a:p>
            <a:endParaRPr lang="en-US" dirty="0">
              <a:latin typeface="Trefoil Sans Light" panose="00000400000000000000"/>
            </a:endParaRPr>
          </a:p>
          <a:p>
            <a:pPr lvl="1"/>
            <a:endParaRPr lang="en-US" dirty="0">
              <a:latin typeface="Trefoil Sans Light" panose="00000400000000000000"/>
            </a:endParaRPr>
          </a:p>
        </p:txBody>
      </p:sp>
      <p:sp>
        <p:nvSpPr>
          <p:cNvPr id="6" name="&quot;No&quot; Symbol 5"/>
          <p:cNvSpPr/>
          <p:nvPr/>
        </p:nvSpPr>
        <p:spPr>
          <a:xfrm>
            <a:off x="2543175" y="760472"/>
            <a:ext cx="4000500" cy="3886200"/>
          </a:xfrm>
          <a:prstGeom prst="noSmoking">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7" name="Title 1"/>
          <p:cNvSpPr txBox="1">
            <a:spLocks/>
          </p:cNvSpPr>
          <p:nvPr/>
        </p:nvSpPr>
        <p:spPr bwMode="auto">
          <a:xfrm>
            <a:off x="1257300" y="1960623"/>
            <a:ext cx="6572250" cy="536972"/>
          </a:xfrm>
          <a:prstGeom prst="rect">
            <a:avLst/>
          </a:prstGeom>
          <a:noFill/>
          <a:ln>
            <a:noFill/>
          </a:ln>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en-US" sz="6000" b="1" dirty="0">
                <a:ln w="10160">
                  <a:solidFill>
                    <a:schemeClr val="tx1"/>
                  </a:solidFill>
                  <a:prstDash val="solid"/>
                </a:ln>
                <a:solidFill>
                  <a:schemeClr val="accent6"/>
                </a:solidFill>
                <a:effectLst>
                  <a:outerShdw blurRad="38100" dist="22860" dir="5400000" algn="tl" rotWithShape="0">
                    <a:srgbClr val="000000">
                      <a:alpha val="30000"/>
                    </a:srgbClr>
                  </a:outerShdw>
                </a:effectLst>
                <a:latin typeface="Trefoil Sans Black" panose="00000900000000000000" pitchFamily="50" charset="0"/>
              </a:rPr>
              <a:t>NO RETURNS!!!</a:t>
            </a:r>
          </a:p>
        </p:txBody>
      </p:sp>
    </p:spTree>
    <p:extLst>
      <p:ext uri="{BB962C8B-B14F-4D97-AF65-F5344CB8AC3E}">
        <p14:creationId xmlns:p14="http://schemas.microsoft.com/office/powerpoint/2010/main" val="4282471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4B03-EDAF-4269-98D4-149E27DC8CA3}"/>
              </a:ext>
            </a:extLst>
          </p:cNvPr>
          <p:cNvSpPr>
            <a:spLocks noGrp="1"/>
          </p:cNvSpPr>
          <p:nvPr>
            <p:ph type="title"/>
          </p:nvPr>
        </p:nvSpPr>
        <p:spPr/>
        <p:txBody>
          <a:bodyPr/>
          <a:lstStyle/>
          <a:p>
            <a:r>
              <a:rPr lang="en-US" sz="4000" dirty="0">
                <a:latin typeface="Arial Narrow" panose="020B0606020202030204" pitchFamily="34" charset="0"/>
              </a:rPr>
              <a:t>Receiving Initial Order </a:t>
            </a:r>
          </a:p>
        </p:txBody>
      </p:sp>
      <p:sp>
        <p:nvSpPr>
          <p:cNvPr id="3" name="Text Placeholder 2">
            <a:extLst>
              <a:ext uri="{FF2B5EF4-FFF2-40B4-BE49-F238E27FC236}">
                <a16:creationId xmlns:a16="http://schemas.microsoft.com/office/drawing/2014/main" id="{09962FFA-39C3-4E82-8D6E-D87D72B5534B}"/>
              </a:ext>
            </a:extLst>
          </p:cNvPr>
          <p:cNvSpPr>
            <a:spLocks noGrp="1"/>
          </p:cNvSpPr>
          <p:nvPr>
            <p:ph type="body" sz="quarter" idx="13"/>
          </p:nvPr>
        </p:nvSpPr>
        <p:spPr/>
        <p:txBody>
          <a:bodyPr/>
          <a:lstStyle/>
          <a:p>
            <a:r>
              <a:rPr lang="en-US" dirty="0">
                <a:latin typeface="Arial Narrow" panose="020B0606020202030204" pitchFamily="34" charset="0"/>
              </a:rPr>
              <a:t>Initial Orders will be delivered to your SU between January 7-14</a:t>
            </a:r>
            <a:r>
              <a:rPr lang="en-US" baseline="30000" dirty="0">
                <a:latin typeface="Arial Narrow" panose="020B0606020202030204" pitchFamily="34" charset="0"/>
              </a:rPr>
              <a:t>th</a:t>
            </a:r>
            <a:r>
              <a:rPr lang="en-US" dirty="0">
                <a:latin typeface="Arial Narrow" panose="020B0606020202030204" pitchFamily="34" charset="0"/>
              </a:rPr>
              <a:t>. </a:t>
            </a:r>
          </a:p>
          <a:p>
            <a:r>
              <a:rPr lang="en-US" dirty="0">
                <a:latin typeface="Arial Narrow" panose="020B0606020202030204" pitchFamily="34" charset="0"/>
              </a:rPr>
              <a:t>You will receive a notification regarding pick up time and location</a:t>
            </a:r>
          </a:p>
          <a:p>
            <a:r>
              <a:rPr lang="en-US" dirty="0">
                <a:latin typeface="Arial Narrow" panose="020B0606020202030204" pitchFamily="34" charset="0"/>
              </a:rPr>
              <a:t>If your SU participates in a Council Mega Drop, there will be instructions on when/where and how to pick a time slot for pick up. </a:t>
            </a:r>
          </a:p>
          <a:p>
            <a:endParaRPr lang="en-US" dirty="0">
              <a:latin typeface="Arial Narrow" panose="020B0606020202030204" pitchFamily="34" charset="0"/>
            </a:endParaRPr>
          </a:p>
          <a:p>
            <a:r>
              <a:rPr lang="en-US" dirty="0">
                <a:latin typeface="Arial Narrow" panose="020B0606020202030204" pitchFamily="34" charset="0"/>
              </a:rPr>
              <a:t>Must count cookies</a:t>
            </a:r>
          </a:p>
          <a:p>
            <a:r>
              <a:rPr lang="en-US" dirty="0">
                <a:latin typeface="Arial Narrow" panose="020B0606020202030204" pitchFamily="34" charset="0"/>
              </a:rPr>
              <a:t>Must sign a receipt for cookies</a:t>
            </a:r>
          </a:p>
          <a:p>
            <a:r>
              <a:rPr lang="en-US" dirty="0">
                <a:latin typeface="Arial Narrow" panose="020B0606020202030204" pitchFamily="34" charset="0"/>
              </a:rPr>
              <a:t>Must keep a copy of the receipt</a:t>
            </a:r>
          </a:p>
        </p:txBody>
      </p:sp>
    </p:spTree>
    <p:extLst>
      <p:ext uri="{BB962C8B-B14F-4D97-AF65-F5344CB8AC3E}">
        <p14:creationId xmlns:p14="http://schemas.microsoft.com/office/powerpoint/2010/main" val="346467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530F0-ADB5-4369-ACF9-A3917A56EFB7}"/>
              </a:ext>
            </a:extLst>
          </p:cNvPr>
          <p:cNvSpPr>
            <a:spLocks noGrp="1"/>
          </p:cNvSpPr>
          <p:nvPr>
            <p:ph type="title"/>
          </p:nvPr>
        </p:nvSpPr>
        <p:spPr/>
        <p:txBody>
          <a:bodyPr>
            <a:noAutofit/>
          </a:bodyPr>
          <a:lstStyle/>
          <a:p>
            <a:r>
              <a:rPr lang="en-US" sz="6000" b="1" dirty="0">
                <a:latin typeface="Arial Narrow" panose="020B0606020202030204" pitchFamily="34" charset="0"/>
              </a:rPr>
              <a:t>During The Sale</a:t>
            </a:r>
          </a:p>
        </p:txBody>
      </p:sp>
    </p:spTree>
    <p:extLst>
      <p:ext uri="{BB962C8B-B14F-4D97-AF65-F5344CB8AC3E}">
        <p14:creationId xmlns:p14="http://schemas.microsoft.com/office/powerpoint/2010/main" val="3396263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20" y="222009"/>
            <a:ext cx="7322761" cy="716095"/>
          </a:xfrm>
          <a:prstGeom prst="rect">
            <a:avLst/>
          </a:prstGeom>
        </p:spPr>
        <p:txBody>
          <a:bodyPr/>
          <a:lstStyle/>
          <a:p>
            <a:r>
              <a:rPr lang="en-US" sz="2800" b="1" dirty="0">
                <a:latin typeface="Arial Narrow" panose="020B0606020202030204" pitchFamily="34" charset="0"/>
              </a:rPr>
              <a:t>We’re Here to Help! Service Unit Information </a:t>
            </a:r>
          </a:p>
        </p:txBody>
      </p:sp>
      <p:sp>
        <p:nvSpPr>
          <p:cNvPr id="3" name="Content Placeholder 2"/>
          <p:cNvSpPr>
            <a:spLocks noGrp="1"/>
          </p:cNvSpPr>
          <p:nvPr>
            <p:ph type="body" sz="quarter" idx="13"/>
          </p:nvPr>
        </p:nvSpPr>
        <p:spPr>
          <a:xfrm>
            <a:off x="0" y="1186968"/>
            <a:ext cx="3467599" cy="3763101"/>
          </a:xfrm>
          <a:prstGeom prst="rect">
            <a:avLst/>
          </a:prstGeom>
        </p:spPr>
        <p:txBody>
          <a:bodyPr>
            <a:noAutofit/>
          </a:bodyPr>
          <a:lstStyle/>
          <a:p>
            <a:pPr marL="0" indent="0" algn="ctr">
              <a:buNone/>
            </a:pPr>
            <a:r>
              <a:rPr lang="en-US" sz="2400" b="1" dirty="0">
                <a:solidFill>
                  <a:srgbClr val="0082C8"/>
                </a:solidFill>
                <a:latin typeface="Arial Narrow" panose="020B0606020202030204" pitchFamily="34" charset="0"/>
              </a:rPr>
              <a:t>Cookie Manager:</a:t>
            </a:r>
          </a:p>
          <a:p>
            <a:pPr marL="0" indent="0" algn="ctr">
              <a:buNone/>
            </a:pPr>
            <a:r>
              <a:rPr lang="en-US" sz="2400" b="1" dirty="0">
                <a:solidFill>
                  <a:srgbClr val="0082C8"/>
                </a:solidFill>
                <a:latin typeface="Arial Narrow" panose="020B0606020202030204" pitchFamily="34" charset="0"/>
              </a:rPr>
              <a:t>Phone: </a:t>
            </a:r>
          </a:p>
          <a:p>
            <a:pPr marL="0" indent="0" algn="ctr">
              <a:buNone/>
            </a:pPr>
            <a:r>
              <a:rPr lang="en-US" sz="2400" b="1" dirty="0">
                <a:solidFill>
                  <a:srgbClr val="0082C8"/>
                </a:solidFill>
                <a:latin typeface="Arial Narrow" panose="020B0606020202030204" pitchFamily="34" charset="0"/>
              </a:rPr>
              <a:t>Email:</a:t>
            </a:r>
          </a:p>
          <a:p>
            <a:pPr marL="0" indent="0" algn="ctr">
              <a:buNone/>
            </a:pPr>
            <a:endParaRPr lang="en-US" sz="2400" b="1" dirty="0">
              <a:solidFill>
                <a:srgbClr val="0082C8"/>
              </a:solidFill>
              <a:latin typeface="Arial Narrow" panose="020B0606020202030204" pitchFamily="34" charset="0"/>
            </a:endParaRPr>
          </a:p>
          <a:p>
            <a:pPr marL="0" indent="0" algn="ctr">
              <a:buNone/>
            </a:pPr>
            <a:r>
              <a:rPr lang="en-US" sz="2400" b="1" dirty="0">
                <a:solidFill>
                  <a:srgbClr val="0082C8"/>
                </a:solidFill>
                <a:latin typeface="Arial Narrow" panose="020B0606020202030204" pitchFamily="34" charset="0"/>
              </a:rPr>
              <a:t>Booth Manager:</a:t>
            </a:r>
          </a:p>
          <a:p>
            <a:pPr marL="0" indent="0" algn="ctr">
              <a:buNone/>
            </a:pPr>
            <a:r>
              <a:rPr lang="en-US" sz="2400" b="1" dirty="0">
                <a:solidFill>
                  <a:srgbClr val="0082C8"/>
                </a:solidFill>
                <a:latin typeface="Arial Narrow" panose="020B0606020202030204" pitchFamily="34" charset="0"/>
              </a:rPr>
              <a:t>Phone:</a:t>
            </a:r>
          </a:p>
          <a:p>
            <a:pPr marL="0" indent="0" algn="ctr">
              <a:buNone/>
            </a:pPr>
            <a:r>
              <a:rPr lang="en-US" sz="2400" b="1" dirty="0">
                <a:solidFill>
                  <a:srgbClr val="0082C8"/>
                </a:solidFill>
                <a:latin typeface="Arial Narrow" panose="020B0606020202030204" pitchFamily="34" charset="0"/>
              </a:rPr>
              <a:t>Email: </a:t>
            </a:r>
          </a:p>
          <a:p>
            <a:pPr marL="0" indent="0" algn="ctr">
              <a:buNone/>
            </a:pPr>
            <a:endParaRPr lang="en-US" sz="2400" b="1" dirty="0">
              <a:solidFill>
                <a:srgbClr val="0082C8"/>
              </a:solidFill>
              <a:latin typeface="Trefoil Sans" panose="00000500000000000000" pitchFamily="50" charset="0"/>
            </a:endParaRPr>
          </a:p>
          <a:p>
            <a:pPr marL="0" indent="0" algn="ctr">
              <a:buNone/>
            </a:pPr>
            <a:endParaRPr lang="en-US" sz="2400" b="1" dirty="0">
              <a:solidFill>
                <a:srgbClr val="FE146D"/>
              </a:solidFill>
              <a:latin typeface="Trefoil Sans" panose="00000500000000000000" pitchFamily="50" charset="0"/>
            </a:endParaRPr>
          </a:p>
        </p:txBody>
      </p:sp>
      <p:pic>
        <p:nvPicPr>
          <p:cNvPr id="4" name="Picture 3" descr="Y:\Product Sales\Cookie Sale\CK Sale 2014\2014 Slideshow of Sales\IMG_0320.JPG">
            <a:extLst>
              <a:ext uri="{FF2B5EF4-FFF2-40B4-BE49-F238E27FC236}">
                <a16:creationId xmlns:a16="http://schemas.microsoft.com/office/drawing/2014/main" id="{AD42B6DC-33D9-46D5-B20F-CB4C3C71C064}"/>
              </a:ext>
            </a:extLst>
          </p:cNvPr>
          <p:cNvPicPr/>
          <p:nvPr/>
        </p:nvPicPr>
        <p:blipFill rotWithShape="1">
          <a:blip r:embed="rId2" cstate="print">
            <a:extLst>
              <a:ext uri="{28A0092B-C50C-407E-A947-70E740481C1C}">
                <a14:useLocalDpi xmlns:a14="http://schemas.microsoft.com/office/drawing/2010/main" val="0"/>
              </a:ext>
            </a:extLst>
          </a:blip>
          <a:srcRect l="-1" t="4018" r="223" b="12946"/>
          <a:stretch/>
        </p:blipFill>
        <p:spPr bwMode="auto">
          <a:xfrm>
            <a:off x="6756864" y="1294370"/>
            <a:ext cx="2088198" cy="2802234"/>
          </a:xfrm>
          <a:prstGeom prst="rect">
            <a:avLst/>
          </a:prstGeom>
          <a:noFill/>
          <a:ln w="317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6038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C71A-B427-423D-9BF3-2731CDE227BD}"/>
              </a:ext>
            </a:extLst>
          </p:cNvPr>
          <p:cNvSpPr>
            <a:spLocks noGrp="1"/>
          </p:cNvSpPr>
          <p:nvPr>
            <p:ph type="title"/>
          </p:nvPr>
        </p:nvSpPr>
        <p:spPr/>
        <p:txBody>
          <a:bodyPr/>
          <a:lstStyle/>
          <a:p>
            <a:r>
              <a:rPr lang="en-US" sz="3200" b="1" dirty="0">
                <a:latin typeface="Arial Narrow" panose="020B0606020202030204" pitchFamily="34" charset="0"/>
              </a:rPr>
              <a:t>How Do Girls Sell Cookies?</a:t>
            </a:r>
          </a:p>
        </p:txBody>
      </p:sp>
      <p:sp>
        <p:nvSpPr>
          <p:cNvPr id="3" name="Text Placeholder 2">
            <a:extLst>
              <a:ext uri="{FF2B5EF4-FFF2-40B4-BE49-F238E27FC236}">
                <a16:creationId xmlns:a16="http://schemas.microsoft.com/office/drawing/2014/main" id="{691B15A2-0B8F-4F5C-B2CF-492A1BE806FA}"/>
              </a:ext>
            </a:extLst>
          </p:cNvPr>
          <p:cNvSpPr>
            <a:spLocks noGrp="1"/>
          </p:cNvSpPr>
          <p:nvPr>
            <p:ph type="body" sz="quarter" idx="13"/>
          </p:nvPr>
        </p:nvSpPr>
        <p:spPr>
          <a:xfrm>
            <a:off x="350158" y="1371600"/>
            <a:ext cx="4560516" cy="3205726"/>
          </a:xfrm>
        </p:spPr>
        <p:txBody>
          <a:bodyPr/>
          <a:lstStyle/>
          <a:p>
            <a:r>
              <a:rPr lang="en-US" dirty="0">
                <a:latin typeface="Arial Narrow" panose="020B0606020202030204" pitchFamily="34" charset="0"/>
              </a:rPr>
              <a:t>Door to Door/ Wagon Sales</a:t>
            </a:r>
          </a:p>
          <a:p>
            <a:r>
              <a:rPr lang="en-US" dirty="0">
                <a:latin typeface="Arial Narrow" panose="020B0606020202030204" pitchFamily="34" charset="0"/>
              </a:rPr>
              <a:t>Booths</a:t>
            </a:r>
          </a:p>
          <a:p>
            <a:r>
              <a:rPr lang="en-US" dirty="0">
                <a:latin typeface="Arial Narrow" panose="020B0606020202030204" pitchFamily="34" charset="0"/>
              </a:rPr>
              <a:t>On-lines Sales-through Smart Cookie Direct Ship</a:t>
            </a:r>
          </a:p>
          <a:p>
            <a:r>
              <a:rPr lang="en-US" dirty="0">
                <a:latin typeface="Arial Narrow" panose="020B0606020202030204" pitchFamily="34" charset="0"/>
              </a:rPr>
              <a:t>Gift of Caring Program</a:t>
            </a:r>
          </a:p>
          <a:p>
            <a:pPr lvl="1"/>
            <a:r>
              <a:rPr lang="en-US" dirty="0">
                <a:latin typeface="Arial Narrow" panose="020B0606020202030204" pitchFamily="34" charset="0"/>
              </a:rPr>
              <a:t>Operation Cookie (Virtual Cookie Share)</a:t>
            </a:r>
          </a:p>
        </p:txBody>
      </p:sp>
      <p:pic>
        <p:nvPicPr>
          <p:cNvPr id="4" name="Picture 2" descr="sports wagon">
            <a:extLst>
              <a:ext uri="{FF2B5EF4-FFF2-40B4-BE49-F238E27FC236}">
                <a16:creationId xmlns:a16="http://schemas.microsoft.com/office/drawing/2014/main" id="{2E4BE29E-EB73-4568-ABD9-D747765D38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8931" y="1284294"/>
            <a:ext cx="1287456" cy="1287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22C071-ACAB-440A-9EA9-BC8CDB41314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910" t="26972" r="13635" b="3043"/>
          <a:stretch/>
        </p:blipFill>
        <p:spPr>
          <a:xfrm>
            <a:off x="6857326" y="2219460"/>
            <a:ext cx="2035224" cy="1510005"/>
          </a:xfrm>
          <a:prstGeom prst="rect">
            <a:avLst/>
          </a:prstGeom>
          <a:ln>
            <a:solidFill>
              <a:schemeClr val="tx1">
                <a:lumMod val="95000"/>
                <a:lumOff val="5000"/>
              </a:schemeClr>
            </a:solidFill>
          </a:ln>
        </p:spPr>
      </p:pic>
      <p:pic>
        <p:nvPicPr>
          <p:cNvPr id="6" name="Picture 5" descr="Screen Clipping">
            <a:extLst>
              <a:ext uri="{FF2B5EF4-FFF2-40B4-BE49-F238E27FC236}">
                <a16:creationId xmlns:a16="http://schemas.microsoft.com/office/drawing/2014/main" id="{7022E650-31EA-4462-A64F-AFE941E6A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535" y="3449178"/>
            <a:ext cx="2274792" cy="1255739"/>
          </a:xfrm>
          <a:prstGeom prst="rect">
            <a:avLst/>
          </a:prstGeom>
        </p:spPr>
      </p:pic>
    </p:spTree>
    <p:extLst>
      <p:ext uri="{BB962C8B-B14F-4D97-AF65-F5344CB8AC3E}">
        <p14:creationId xmlns:p14="http://schemas.microsoft.com/office/powerpoint/2010/main" val="389169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4154-A392-4666-B729-4CAC58305742}"/>
              </a:ext>
            </a:extLst>
          </p:cNvPr>
          <p:cNvSpPr>
            <a:spLocks noGrp="1"/>
          </p:cNvSpPr>
          <p:nvPr>
            <p:ph type="title"/>
          </p:nvPr>
        </p:nvSpPr>
        <p:spPr/>
        <p:txBody>
          <a:bodyPr/>
          <a:lstStyle/>
          <a:p>
            <a:r>
              <a:rPr lang="en-US" sz="3000" dirty="0">
                <a:latin typeface="Arial Narrow" panose="020B0606020202030204" pitchFamily="34" charset="0"/>
              </a:rPr>
              <a:t>Door to Door &amp; Wagon Sales- the basics</a:t>
            </a:r>
          </a:p>
        </p:txBody>
      </p:sp>
      <p:pic>
        <p:nvPicPr>
          <p:cNvPr id="3" name="Picture 2">
            <a:extLst>
              <a:ext uri="{FF2B5EF4-FFF2-40B4-BE49-F238E27FC236}">
                <a16:creationId xmlns:a16="http://schemas.microsoft.com/office/drawing/2014/main" id="{D2368DEF-FEE8-403F-981B-16363F4A6C70}"/>
              </a:ext>
            </a:extLst>
          </p:cNvPr>
          <p:cNvPicPr>
            <a:picLocks noChangeAspect="1"/>
          </p:cNvPicPr>
          <p:nvPr/>
        </p:nvPicPr>
        <p:blipFill>
          <a:blip r:embed="rId2"/>
          <a:stretch>
            <a:fillRect/>
          </a:stretch>
        </p:blipFill>
        <p:spPr>
          <a:xfrm>
            <a:off x="350158" y="898792"/>
            <a:ext cx="8077900" cy="4244708"/>
          </a:xfrm>
          <a:prstGeom prst="rect">
            <a:avLst/>
          </a:prstGeom>
        </p:spPr>
      </p:pic>
    </p:spTree>
    <p:extLst>
      <p:ext uri="{BB962C8B-B14F-4D97-AF65-F5344CB8AC3E}">
        <p14:creationId xmlns:p14="http://schemas.microsoft.com/office/powerpoint/2010/main" val="179300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27" y="382786"/>
            <a:ext cx="9060473" cy="536972"/>
          </a:xfrm>
        </p:spPr>
        <p:txBody>
          <a:bodyPr/>
          <a:lstStyle/>
          <a:p>
            <a:r>
              <a:rPr lang="en-US" sz="2800" dirty="0">
                <a:latin typeface="Arial Narrow" panose="020B0606020202030204" pitchFamily="34" charset="0"/>
              </a:rPr>
              <a:t>Booth Basics: Booth Sales begin Jan. 18-Feb. 23</a:t>
            </a:r>
            <a:r>
              <a:rPr lang="en-US" sz="2800" baseline="30000" dirty="0">
                <a:latin typeface="Arial Narrow" panose="020B0606020202030204" pitchFamily="34" charset="0"/>
              </a:rPr>
              <a:t>rd</a:t>
            </a:r>
            <a:r>
              <a:rPr lang="en-US" sz="2800" dirty="0">
                <a:latin typeface="Arial Narrow" panose="020B0606020202030204" pitchFamily="34" charset="0"/>
              </a:rPr>
              <a:t>  </a:t>
            </a:r>
          </a:p>
        </p:txBody>
      </p:sp>
      <p:sp>
        <p:nvSpPr>
          <p:cNvPr id="3" name="Content Placeholder 2"/>
          <p:cNvSpPr>
            <a:spLocks noGrp="1"/>
          </p:cNvSpPr>
          <p:nvPr>
            <p:ph idx="1"/>
          </p:nvPr>
        </p:nvSpPr>
        <p:spPr>
          <a:xfrm>
            <a:off x="83527" y="1239422"/>
            <a:ext cx="6115050" cy="3389435"/>
          </a:xfrm>
        </p:spPr>
        <p:txBody>
          <a:bodyPr/>
          <a:lstStyle/>
          <a:p>
            <a:r>
              <a:rPr lang="en-US" dirty="0">
                <a:latin typeface="Arial Narrow" panose="020B0606020202030204" pitchFamily="34" charset="0"/>
              </a:rPr>
              <a:t>Anytime you are stationary, you are a booth</a:t>
            </a:r>
          </a:p>
          <a:p>
            <a:r>
              <a:rPr lang="en-US" dirty="0">
                <a:latin typeface="Arial Narrow" panose="020B0606020202030204" pitchFamily="34" charset="0"/>
              </a:rPr>
              <a:t>Booths can only be set up and distributed by the Service Unit</a:t>
            </a:r>
          </a:p>
          <a:p>
            <a:pPr lvl="1"/>
            <a:r>
              <a:rPr lang="en-US" dirty="0">
                <a:latin typeface="Arial Narrow" panose="020B0606020202030204" pitchFamily="34" charset="0"/>
              </a:rPr>
              <a:t>“exception”: booths within an organization which must be open to all girls who are members</a:t>
            </a:r>
          </a:p>
          <a:p>
            <a:pPr lvl="1"/>
            <a:r>
              <a:rPr lang="en-US" dirty="0">
                <a:latin typeface="Arial Narrow" panose="020B0606020202030204" pitchFamily="34" charset="0"/>
              </a:rPr>
              <a:t>Private property (driveway) tables</a:t>
            </a:r>
          </a:p>
          <a:p>
            <a:r>
              <a:rPr lang="en-US" dirty="0">
                <a:latin typeface="Arial Narrow" panose="020B0606020202030204" pitchFamily="34" charset="0"/>
              </a:rPr>
              <a:t>Make sure that your parents know what booth they are going to and know the rules / etiquette for booth sales</a:t>
            </a:r>
          </a:p>
          <a:p>
            <a:r>
              <a:rPr lang="en-US" dirty="0">
                <a:latin typeface="Arial Narrow" panose="020B0606020202030204" pitchFamily="34" charset="0"/>
              </a:rPr>
              <a:t>Make sure they know any specific information for that booth</a:t>
            </a:r>
          </a:p>
          <a:p>
            <a:pPr defTabSz="260747"/>
            <a:r>
              <a:rPr lang="en-US" dirty="0">
                <a:latin typeface="Arial Narrow" panose="020B0606020202030204" pitchFamily="34" charset="0"/>
              </a:rPr>
              <a:t>Money is adult responsibility	but teach money skills at age appropriate level </a:t>
            </a:r>
          </a:p>
          <a:p>
            <a:pPr lvl="1" defTabSz="186929"/>
            <a:r>
              <a:rPr lang="en-US" dirty="0">
                <a:latin typeface="Arial Narrow" panose="020B0606020202030204" pitchFamily="34" charset="0"/>
              </a:rPr>
              <a:t>Any adult handling money, product and/or around a Girl Scout that is not their own must be registered AND have a criminal background check (CBC) on file. </a:t>
            </a:r>
          </a:p>
          <a:p>
            <a:endParaRPr lang="en-US" dirty="0">
              <a:latin typeface="Trefoil Sans Light" panose="00000400000000000000"/>
            </a:endParaRPr>
          </a:p>
        </p:txBody>
      </p:sp>
    </p:spTree>
    <p:extLst>
      <p:ext uri="{BB962C8B-B14F-4D97-AF65-F5344CB8AC3E}">
        <p14:creationId xmlns:p14="http://schemas.microsoft.com/office/powerpoint/2010/main" val="573130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0" y="382786"/>
            <a:ext cx="8762999" cy="536972"/>
          </a:xfrm>
        </p:spPr>
        <p:txBody>
          <a:bodyPr/>
          <a:lstStyle/>
          <a:p>
            <a:r>
              <a:rPr lang="en-US" sz="3200" dirty="0">
                <a:latin typeface="Arial Narrow" panose="020B0606020202030204" pitchFamily="34" charset="0"/>
              </a:rPr>
              <a:t>Booth Rules / Etiquette</a:t>
            </a:r>
          </a:p>
        </p:txBody>
      </p:sp>
      <p:sp>
        <p:nvSpPr>
          <p:cNvPr id="3" name="Content Placeholder 2"/>
          <p:cNvSpPr>
            <a:spLocks noGrp="1"/>
          </p:cNvSpPr>
          <p:nvPr>
            <p:ph idx="1"/>
          </p:nvPr>
        </p:nvSpPr>
        <p:spPr>
          <a:xfrm>
            <a:off x="-1" y="1134211"/>
            <a:ext cx="6677247" cy="4084026"/>
          </a:xfrm>
        </p:spPr>
        <p:txBody>
          <a:bodyPr>
            <a:normAutofit/>
          </a:bodyPr>
          <a:lstStyle/>
          <a:p>
            <a:r>
              <a:rPr lang="en-US" dirty="0">
                <a:latin typeface="Arial Narrow" panose="020B0606020202030204" pitchFamily="34" charset="0"/>
              </a:rPr>
              <a:t>Must have 2 girls and 2 adults</a:t>
            </a:r>
          </a:p>
          <a:p>
            <a:pPr lvl="1"/>
            <a:r>
              <a:rPr lang="en-US" dirty="0">
                <a:latin typeface="Arial Narrow" panose="020B0606020202030204" pitchFamily="34" charset="0"/>
              </a:rPr>
              <a:t>Senior/Ambassador can have 1 girl and 1 adult</a:t>
            </a:r>
          </a:p>
          <a:p>
            <a:pPr lvl="1"/>
            <a:r>
              <a:rPr lang="en-US" dirty="0">
                <a:latin typeface="Arial Narrow" panose="020B0606020202030204" pitchFamily="34" charset="0"/>
              </a:rPr>
              <a:t>Cadettes can have 1 girl and 1 adult (IF SU has enough booths to offer)</a:t>
            </a:r>
          </a:p>
          <a:p>
            <a:pPr lvl="1"/>
            <a:r>
              <a:rPr lang="en-US" dirty="0">
                <a:latin typeface="Arial Narrow" panose="020B0606020202030204" pitchFamily="34" charset="0"/>
              </a:rPr>
              <a:t>Daisies must sell with a mentor older girl troop (Cadette, Senior, Ambassador) </a:t>
            </a:r>
          </a:p>
          <a:p>
            <a:pPr lvl="2"/>
            <a:r>
              <a:rPr lang="en-US" dirty="0">
                <a:latin typeface="Arial Narrow" panose="020B0606020202030204" pitchFamily="34" charset="0"/>
              </a:rPr>
              <a:t>Cookie Captains need service hours and are great mentors! </a:t>
            </a:r>
          </a:p>
          <a:p>
            <a:r>
              <a:rPr lang="en-US" dirty="0">
                <a:latin typeface="Arial Narrow" panose="020B0606020202030204" pitchFamily="34" charset="0"/>
              </a:rPr>
              <a:t>All booth chaperones must be registered and </a:t>
            </a:r>
            <a:r>
              <a:rPr lang="en-US" dirty="0" err="1">
                <a:latin typeface="Arial Narrow" panose="020B0606020202030204" pitchFamily="34" charset="0"/>
              </a:rPr>
              <a:t>CBC’d</a:t>
            </a:r>
            <a:endParaRPr lang="en-US" dirty="0">
              <a:latin typeface="Arial Narrow" panose="020B0606020202030204" pitchFamily="34" charset="0"/>
            </a:endParaRPr>
          </a:p>
          <a:p>
            <a:r>
              <a:rPr lang="en-US" dirty="0">
                <a:solidFill>
                  <a:srgbClr val="FF0000"/>
                </a:solidFill>
                <a:latin typeface="Arial Narrow" panose="020B0606020202030204" pitchFamily="34" charset="0"/>
              </a:rPr>
              <a:t>NEW:</a:t>
            </a:r>
            <a:r>
              <a:rPr lang="en-US" dirty="0">
                <a:latin typeface="Arial Narrow" panose="020B0606020202030204" pitchFamily="34" charset="0"/>
              </a:rPr>
              <a:t> Two dads may work a booth together with their own Girl Scout. At no time should dad of girl A leave girl A with dad of Girl B. Each dad should always be with their own Girl Scout. </a:t>
            </a:r>
          </a:p>
          <a:p>
            <a:r>
              <a:rPr lang="en-US" dirty="0">
                <a:solidFill>
                  <a:srgbClr val="FF0000"/>
                </a:solidFill>
                <a:latin typeface="Arial Narrow" panose="020B0606020202030204" pitchFamily="34" charset="0"/>
              </a:rPr>
              <a:t>NEW:</a:t>
            </a:r>
            <a:r>
              <a:rPr lang="en-US" dirty="0">
                <a:latin typeface="Arial Narrow" panose="020B0606020202030204" pitchFamily="34" charset="0"/>
              </a:rPr>
              <a:t> Parents may work together at a booth with their own Girl Scouts (siblings)</a:t>
            </a:r>
          </a:p>
          <a:p>
            <a:r>
              <a:rPr lang="en-US" dirty="0">
                <a:solidFill>
                  <a:srgbClr val="FF0000"/>
                </a:solidFill>
                <a:latin typeface="Arial Narrow" panose="020B0606020202030204" pitchFamily="34" charset="0"/>
              </a:rPr>
              <a:t>NEW: </a:t>
            </a:r>
            <a:r>
              <a:rPr lang="en-US" dirty="0">
                <a:latin typeface="Arial Narrow" panose="020B0606020202030204" pitchFamily="34" charset="0"/>
              </a:rPr>
              <a:t>Daisies are not limited to 2 booths the entire program. They may staff more based on Cookie Captain availability</a:t>
            </a:r>
          </a:p>
          <a:p>
            <a:endParaRPr lang="en-US" dirty="0">
              <a:latin typeface="Trefoil Sans Light" panose="00000400000000000000"/>
            </a:endParaRPr>
          </a:p>
        </p:txBody>
      </p:sp>
    </p:spTree>
    <p:extLst>
      <p:ext uri="{BB962C8B-B14F-4D97-AF65-F5344CB8AC3E}">
        <p14:creationId xmlns:p14="http://schemas.microsoft.com/office/powerpoint/2010/main" val="41842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0" y="382786"/>
            <a:ext cx="8762999" cy="536972"/>
          </a:xfrm>
        </p:spPr>
        <p:txBody>
          <a:bodyPr/>
          <a:lstStyle/>
          <a:p>
            <a:r>
              <a:rPr lang="en-US" sz="3200" dirty="0">
                <a:latin typeface="Arial Narrow" panose="020B0606020202030204" pitchFamily="34" charset="0"/>
              </a:rPr>
              <a:t>Booth Rules / Etiquette</a:t>
            </a:r>
          </a:p>
        </p:txBody>
      </p:sp>
      <p:sp>
        <p:nvSpPr>
          <p:cNvPr id="3" name="Content Placeholder 2"/>
          <p:cNvSpPr>
            <a:spLocks noGrp="1"/>
          </p:cNvSpPr>
          <p:nvPr>
            <p:ph idx="1"/>
          </p:nvPr>
        </p:nvSpPr>
        <p:spPr>
          <a:xfrm>
            <a:off x="-1" y="1134211"/>
            <a:ext cx="6677247" cy="4084026"/>
          </a:xfrm>
        </p:spPr>
        <p:txBody>
          <a:bodyPr>
            <a:normAutofit/>
          </a:bodyPr>
          <a:lstStyle/>
          <a:p>
            <a:r>
              <a:rPr lang="en-US" dirty="0">
                <a:latin typeface="Arial Narrow" panose="020B0606020202030204" pitchFamily="34" charset="0"/>
              </a:rPr>
              <a:t>Be on time</a:t>
            </a:r>
          </a:p>
          <a:p>
            <a:r>
              <a:rPr lang="en-US" dirty="0">
                <a:latin typeface="Arial Narrow" panose="020B0606020202030204" pitchFamily="34" charset="0"/>
              </a:rPr>
              <a:t>Bring your own table, signs, decorations</a:t>
            </a:r>
          </a:p>
          <a:p>
            <a:r>
              <a:rPr lang="en-US" dirty="0">
                <a:latin typeface="Arial Narrow" panose="020B0606020202030204" pitchFamily="34" charset="0"/>
              </a:rPr>
              <a:t>Have enough change for the whole shift</a:t>
            </a:r>
          </a:p>
          <a:p>
            <a:r>
              <a:rPr lang="en-US" dirty="0">
                <a:latin typeface="Arial Narrow" panose="020B0606020202030204" pitchFamily="34" charset="0"/>
              </a:rPr>
              <a:t>Girls must wear uniform </a:t>
            </a:r>
          </a:p>
          <a:p>
            <a:r>
              <a:rPr lang="en-US" dirty="0">
                <a:latin typeface="Arial Narrow" panose="020B0606020202030204" pitchFamily="34" charset="0"/>
              </a:rPr>
              <a:t>Dress for the weather: most booths are outside</a:t>
            </a:r>
          </a:p>
          <a:p>
            <a:r>
              <a:rPr lang="en-US" dirty="0">
                <a:latin typeface="Arial Narrow" panose="020B0606020202030204" pitchFamily="34" charset="0"/>
              </a:rPr>
              <a:t>Girls may never approach cars</a:t>
            </a:r>
          </a:p>
          <a:p>
            <a:r>
              <a:rPr lang="en-US" dirty="0">
                <a:latin typeface="Arial Narrow" panose="020B0606020202030204" pitchFamily="34" charset="0"/>
              </a:rPr>
              <a:t>Be courteous: teach girls to say “thank you” even if people do not buy</a:t>
            </a:r>
          </a:p>
          <a:p>
            <a:r>
              <a:rPr lang="en-US" dirty="0">
                <a:latin typeface="Arial Narrow" panose="020B0606020202030204" pitchFamily="34" charset="0"/>
              </a:rPr>
              <a:t>Girls/adults may not sit during the sale</a:t>
            </a:r>
          </a:p>
          <a:p>
            <a:pPr lvl="1"/>
            <a:r>
              <a:rPr lang="en-US" b="1" dirty="0">
                <a:latin typeface="Arial Narrow" panose="020B0606020202030204" pitchFamily="34" charset="0"/>
              </a:rPr>
              <a:t>If a chair is needed a written request must be submitted to the SUCM &amp; SUBM</a:t>
            </a:r>
          </a:p>
          <a:p>
            <a:r>
              <a:rPr lang="en-US" dirty="0">
                <a:latin typeface="Arial Narrow" panose="020B0606020202030204" pitchFamily="34" charset="0"/>
              </a:rPr>
              <a:t>Take all trash with you</a:t>
            </a:r>
          </a:p>
          <a:p>
            <a:endParaRPr lang="en-US" dirty="0">
              <a:latin typeface="Trefoil Sans Light" panose="00000400000000000000"/>
            </a:endParaRPr>
          </a:p>
          <a:p>
            <a:endParaRPr lang="en-US" dirty="0">
              <a:latin typeface="Trefoil Sans Light" panose="00000400000000000000"/>
            </a:endParaRPr>
          </a:p>
        </p:txBody>
      </p:sp>
    </p:spTree>
    <p:extLst>
      <p:ext uri="{BB962C8B-B14F-4D97-AF65-F5344CB8AC3E}">
        <p14:creationId xmlns:p14="http://schemas.microsoft.com/office/powerpoint/2010/main" val="1096835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Narrow" panose="020B0606020202030204" pitchFamily="34" charset="0"/>
              </a:rPr>
              <a:t>Booth Rules / Etiquette (cont.)</a:t>
            </a:r>
          </a:p>
        </p:txBody>
      </p:sp>
      <p:sp>
        <p:nvSpPr>
          <p:cNvPr id="3" name="Content Placeholder 2"/>
          <p:cNvSpPr>
            <a:spLocks noGrp="1"/>
          </p:cNvSpPr>
          <p:nvPr>
            <p:ph idx="1"/>
          </p:nvPr>
        </p:nvSpPr>
        <p:spPr>
          <a:xfrm>
            <a:off x="101112" y="1195408"/>
            <a:ext cx="6551148" cy="3749971"/>
          </a:xfrm>
        </p:spPr>
        <p:txBody>
          <a:bodyPr>
            <a:normAutofit/>
          </a:bodyPr>
          <a:lstStyle/>
          <a:p>
            <a:r>
              <a:rPr lang="en-US" dirty="0">
                <a:latin typeface="Arial Narrow" panose="020B0606020202030204" pitchFamily="34" charset="0"/>
              </a:rPr>
              <a:t>No eating/drinking (water bottles are ok if kept under or behind the table)</a:t>
            </a:r>
          </a:p>
          <a:p>
            <a:r>
              <a:rPr lang="en-US" dirty="0">
                <a:latin typeface="Arial Narrow" panose="020B0606020202030204" pitchFamily="34" charset="0"/>
              </a:rPr>
              <a:t>Cell phones are for square readers only</a:t>
            </a:r>
          </a:p>
          <a:p>
            <a:r>
              <a:rPr lang="en-US" dirty="0">
                <a:latin typeface="Arial Narrow" panose="020B0606020202030204" pitchFamily="34" charset="0"/>
              </a:rPr>
              <a:t>No tagalongs: siblings, friends, pets</a:t>
            </a:r>
          </a:p>
          <a:p>
            <a:r>
              <a:rPr lang="en-US" dirty="0">
                <a:latin typeface="Arial Narrow" panose="020B0606020202030204" pitchFamily="34" charset="0"/>
              </a:rPr>
              <a:t>Don’t count the money at the booth</a:t>
            </a:r>
          </a:p>
          <a:p>
            <a:r>
              <a:rPr lang="en-US" dirty="0">
                <a:latin typeface="Arial Narrow" panose="020B0606020202030204" pitchFamily="34" charset="0"/>
              </a:rPr>
              <a:t>Watch your Inventory! Inventory should not be stacked behind your booth, should be under the table</a:t>
            </a:r>
          </a:p>
          <a:p>
            <a:r>
              <a:rPr lang="en-US" dirty="0">
                <a:latin typeface="Arial Narrow" panose="020B0606020202030204" pitchFamily="34" charset="0"/>
              </a:rPr>
              <a:t>Don’t park in front of the store</a:t>
            </a:r>
          </a:p>
          <a:p>
            <a:endParaRPr lang="en-US" dirty="0">
              <a:latin typeface="Arial Narrow" panose="020B0606020202030204" pitchFamily="34" charset="0"/>
            </a:endParaRPr>
          </a:p>
          <a:p>
            <a:pPr marL="0" indent="0">
              <a:buNone/>
            </a:pPr>
            <a:r>
              <a:rPr lang="en-US" b="1" dirty="0">
                <a:latin typeface="Arial Narrow" panose="020B0606020202030204" pitchFamily="34" charset="0"/>
              </a:rPr>
              <a:t>Have a problem at a booth?</a:t>
            </a:r>
          </a:p>
          <a:p>
            <a:pPr lvl="1"/>
            <a:r>
              <a:rPr lang="en-US" dirty="0">
                <a:latin typeface="Arial Narrow" panose="020B0606020202030204" pitchFamily="34" charset="0"/>
              </a:rPr>
              <a:t>Try to handle problem in a courteous manner</a:t>
            </a:r>
          </a:p>
          <a:p>
            <a:pPr lvl="1"/>
            <a:r>
              <a:rPr lang="en-US" dirty="0">
                <a:latin typeface="Arial Narrow" panose="020B0606020202030204" pitchFamily="34" charset="0"/>
              </a:rPr>
              <a:t>Demonstrate the Girl Scout promise and law in action</a:t>
            </a:r>
          </a:p>
          <a:p>
            <a:pPr lvl="1"/>
            <a:r>
              <a:rPr lang="en-US" dirty="0">
                <a:latin typeface="Arial Narrow" panose="020B0606020202030204" pitchFamily="34" charset="0"/>
              </a:rPr>
              <a:t>Contact SU Booth Manager or SU Cookie Manager with any major issues</a:t>
            </a:r>
          </a:p>
          <a:p>
            <a:endParaRPr lang="en-US" dirty="0">
              <a:latin typeface="Trefoil Sans Light" panose="00000400000000000000"/>
            </a:endParaRPr>
          </a:p>
        </p:txBody>
      </p:sp>
    </p:spTree>
    <p:extLst>
      <p:ext uri="{BB962C8B-B14F-4D97-AF65-F5344CB8AC3E}">
        <p14:creationId xmlns:p14="http://schemas.microsoft.com/office/powerpoint/2010/main" val="2395971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B602-CB7E-49D6-9DF3-DCFAA00270FE}"/>
              </a:ext>
            </a:extLst>
          </p:cNvPr>
          <p:cNvSpPr>
            <a:spLocks noGrp="1"/>
          </p:cNvSpPr>
          <p:nvPr>
            <p:ph type="title"/>
          </p:nvPr>
        </p:nvSpPr>
        <p:spPr/>
        <p:txBody>
          <a:bodyPr/>
          <a:lstStyle/>
          <a:p>
            <a:r>
              <a:rPr lang="en-US" sz="3200" b="1" dirty="0">
                <a:latin typeface="Arial Narrow" panose="020B0606020202030204" pitchFamily="34" charset="0"/>
              </a:rPr>
              <a:t>Online Marketing and Social Media</a:t>
            </a:r>
          </a:p>
        </p:txBody>
      </p:sp>
      <p:pic>
        <p:nvPicPr>
          <p:cNvPr id="4" name="Picture 3">
            <a:extLst>
              <a:ext uri="{FF2B5EF4-FFF2-40B4-BE49-F238E27FC236}">
                <a16:creationId xmlns:a16="http://schemas.microsoft.com/office/drawing/2014/main" id="{F2233669-77C1-4D32-A153-70A5DDA834CA}"/>
              </a:ext>
            </a:extLst>
          </p:cNvPr>
          <p:cNvPicPr>
            <a:picLocks noChangeAspect="1"/>
          </p:cNvPicPr>
          <p:nvPr/>
        </p:nvPicPr>
        <p:blipFill rotWithShape="1">
          <a:blip r:embed="rId2"/>
          <a:srcRect l="20504" t="82564" r="18349"/>
          <a:stretch/>
        </p:blipFill>
        <p:spPr>
          <a:xfrm>
            <a:off x="6581554" y="1289797"/>
            <a:ext cx="2404482" cy="409854"/>
          </a:xfrm>
          <a:prstGeom prst="rect">
            <a:avLst/>
          </a:prstGeom>
        </p:spPr>
      </p:pic>
      <p:pic>
        <p:nvPicPr>
          <p:cNvPr id="5" name="Picture 4">
            <a:extLst>
              <a:ext uri="{FF2B5EF4-FFF2-40B4-BE49-F238E27FC236}">
                <a16:creationId xmlns:a16="http://schemas.microsoft.com/office/drawing/2014/main" id="{83E802C4-057D-4A26-9C2D-6656B93753A8}"/>
              </a:ext>
            </a:extLst>
          </p:cNvPr>
          <p:cNvPicPr>
            <a:picLocks noChangeAspect="1"/>
          </p:cNvPicPr>
          <p:nvPr/>
        </p:nvPicPr>
        <p:blipFill rotWithShape="1">
          <a:blip r:embed="rId3"/>
          <a:srcRect r="1961"/>
          <a:stretch/>
        </p:blipFill>
        <p:spPr>
          <a:xfrm>
            <a:off x="0" y="3853703"/>
            <a:ext cx="7036248" cy="1236122"/>
          </a:xfrm>
          <a:prstGeom prst="rect">
            <a:avLst/>
          </a:prstGeom>
        </p:spPr>
      </p:pic>
      <p:pic>
        <p:nvPicPr>
          <p:cNvPr id="3" name="Picture 2">
            <a:extLst>
              <a:ext uri="{FF2B5EF4-FFF2-40B4-BE49-F238E27FC236}">
                <a16:creationId xmlns:a16="http://schemas.microsoft.com/office/drawing/2014/main" id="{85F526C6-C16B-4CBC-894A-201CEE1F67A8}"/>
              </a:ext>
            </a:extLst>
          </p:cNvPr>
          <p:cNvPicPr>
            <a:picLocks noChangeAspect="1"/>
          </p:cNvPicPr>
          <p:nvPr/>
        </p:nvPicPr>
        <p:blipFill rotWithShape="1">
          <a:blip r:embed="rId4"/>
          <a:srcRect t="14702"/>
          <a:stretch/>
        </p:blipFill>
        <p:spPr>
          <a:xfrm>
            <a:off x="0" y="1153784"/>
            <a:ext cx="6127565" cy="2533786"/>
          </a:xfrm>
          <a:prstGeom prst="rect">
            <a:avLst/>
          </a:prstGeom>
        </p:spPr>
      </p:pic>
      <p:sp>
        <p:nvSpPr>
          <p:cNvPr id="6" name="Explosion: 8 Points 5">
            <a:extLst>
              <a:ext uri="{FF2B5EF4-FFF2-40B4-BE49-F238E27FC236}">
                <a16:creationId xmlns:a16="http://schemas.microsoft.com/office/drawing/2014/main" id="{8D20309C-5C5E-4FED-B2E6-42390ADBF301}"/>
              </a:ext>
            </a:extLst>
          </p:cNvPr>
          <p:cNvSpPr/>
          <p:nvPr/>
        </p:nvSpPr>
        <p:spPr>
          <a:xfrm>
            <a:off x="6045710" y="1841806"/>
            <a:ext cx="3254418" cy="2682458"/>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7" name="TextBox 6">
            <a:extLst>
              <a:ext uri="{FF2B5EF4-FFF2-40B4-BE49-F238E27FC236}">
                <a16:creationId xmlns:a16="http://schemas.microsoft.com/office/drawing/2014/main" id="{90A0E523-6B2B-47D5-8C5E-384350469AFB}"/>
              </a:ext>
            </a:extLst>
          </p:cNvPr>
          <p:cNvSpPr txBox="1"/>
          <p:nvPr/>
        </p:nvSpPr>
        <p:spPr>
          <a:xfrm>
            <a:off x="6732089" y="2571750"/>
            <a:ext cx="1963515" cy="1477328"/>
          </a:xfrm>
          <a:prstGeom prst="rect">
            <a:avLst/>
          </a:prstGeom>
          <a:noFill/>
        </p:spPr>
        <p:txBody>
          <a:bodyPr wrap="square" rtlCol="0">
            <a:spAutoFit/>
          </a:bodyPr>
          <a:lstStyle/>
          <a:p>
            <a:pPr algn="ctr"/>
            <a:r>
              <a:rPr lang="en-US" sz="1200" dirty="0">
                <a:solidFill>
                  <a:sysClr val="windowText" lastClr="000000"/>
                </a:solidFill>
                <a:latin typeface="Arial Narrow" panose="020B0606020202030204" pitchFamily="34" charset="0"/>
              </a:rPr>
              <a:t>At NO TIME can a parent/guardian post on ANY public forum. Only their own personal social media (not even a personal business page) Don’t do it!! </a:t>
            </a:r>
          </a:p>
          <a:p>
            <a:endParaRPr lang="en-US" dirty="0"/>
          </a:p>
        </p:txBody>
      </p:sp>
    </p:spTree>
    <p:extLst>
      <p:ext uri="{BB962C8B-B14F-4D97-AF65-F5344CB8AC3E}">
        <p14:creationId xmlns:p14="http://schemas.microsoft.com/office/powerpoint/2010/main" val="893724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4F927-61BA-48AE-A70D-8C7089378019}"/>
              </a:ext>
            </a:extLst>
          </p:cNvPr>
          <p:cNvSpPr>
            <a:spLocks noGrp="1"/>
          </p:cNvSpPr>
          <p:nvPr>
            <p:ph type="title"/>
          </p:nvPr>
        </p:nvSpPr>
        <p:spPr/>
        <p:txBody>
          <a:bodyPr/>
          <a:lstStyle/>
          <a:p>
            <a:r>
              <a:rPr lang="en-US" sz="3200" b="1" dirty="0">
                <a:latin typeface="Arial Narrow" panose="020B0606020202030204" pitchFamily="34" charset="0"/>
              </a:rPr>
              <a:t>Gift of Caring- Operation Cookie (Virtual Cookie Share)</a:t>
            </a:r>
          </a:p>
        </p:txBody>
      </p:sp>
      <p:sp>
        <p:nvSpPr>
          <p:cNvPr id="6" name="TextBox 5">
            <a:extLst>
              <a:ext uri="{FF2B5EF4-FFF2-40B4-BE49-F238E27FC236}">
                <a16:creationId xmlns:a16="http://schemas.microsoft.com/office/drawing/2014/main" id="{35F9571A-EBB5-4878-A69A-4B33FD0D4B14}"/>
              </a:ext>
            </a:extLst>
          </p:cNvPr>
          <p:cNvSpPr txBox="1"/>
          <p:nvPr/>
        </p:nvSpPr>
        <p:spPr>
          <a:xfrm>
            <a:off x="6843579" y="1227838"/>
            <a:ext cx="2133600" cy="3139321"/>
          </a:xfrm>
          <a:prstGeom prst="rect">
            <a:avLst/>
          </a:prstGeom>
          <a:noFill/>
        </p:spPr>
        <p:txBody>
          <a:bodyPr wrap="square" rtlCol="0">
            <a:spAutoFit/>
          </a:bodyPr>
          <a:lstStyle/>
          <a:p>
            <a:r>
              <a:rPr lang="en-US" dirty="0">
                <a:latin typeface="Arial Narrow" panose="020B0606020202030204" pitchFamily="34" charset="0"/>
              </a:rPr>
              <a:t>Troops can still collect physical boxes and donate to a local organization for Helping Heroes. Girl will not earn a prize for it. </a:t>
            </a:r>
          </a:p>
          <a:p>
            <a:endParaRPr lang="en-US" dirty="0">
              <a:latin typeface="Arial Narrow" panose="020B0606020202030204" pitchFamily="34" charset="0"/>
            </a:endParaRPr>
          </a:p>
          <a:p>
            <a:r>
              <a:rPr lang="en-US" dirty="0">
                <a:latin typeface="Arial Narrow" panose="020B0606020202030204" pitchFamily="34" charset="0"/>
              </a:rPr>
              <a:t>Virtual Cookie Share ADDS to the girl/troop totals. </a:t>
            </a:r>
          </a:p>
        </p:txBody>
      </p:sp>
      <p:pic>
        <p:nvPicPr>
          <p:cNvPr id="3" name="Picture 2">
            <a:extLst>
              <a:ext uri="{FF2B5EF4-FFF2-40B4-BE49-F238E27FC236}">
                <a16:creationId xmlns:a16="http://schemas.microsoft.com/office/drawing/2014/main" id="{A853DCE6-6FF2-4A81-94D9-138CFEB3953D}"/>
              </a:ext>
            </a:extLst>
          </p:cNvPr>
          <p:cNvPicPr>
            <a:picLocks noChangeAspect="1"/>
          </p:cNvPicPr>
          <p:nvPr/>
        </p:nvPicPr>
        <p:blipFill>
          <a:blip r:embed="rId2"/>
          <a:stretch>
            <a:fillRect/>
          </a:stretch>
        </p:blipFill>
        <p:spPr>
          <a:xfrm>
            <a:off x="0" y="1227838"/>
            <a:ext cx="6614552" cy="3867354"/>
          </a:xfrm>
          <a:prstGeom prst="rect">
            <a:avLst/>
          </a:prstGeom>
        </p:spPr>
      </p:pic>
    </p:spTree>
    <p:extLst>
      <p:ext uri="{BB962C8B-B14F-4D97-AF65-F5344CB8AC3E}">
        <p14:creationId xmlns:p14="http://schemas.microsoft.com/office/powerpoint/2010/main" val="982134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1FE3-C8A0-4B2C-B172-9378B5C4EF78}"/>
              </a:ext>
            </a:extLst>
          </p:cNvPr>
          <p:cNvSpPr>
            <a:spLocks noGrp="1"/>
          </p:cNvSpPr>
          <p:nvPr>
            <p:ph type="title"/>
          </p:nvPr>
        </p:nvSpPr>
        <p:spPr/>
        <p:txBody>
          <a:bodyPr/>
          <a:lstStyle/>
          <a:p>
            <a:r>
              <a:rPr lang="en-US" sz="3200" b="1" dirty="0">
                <a:latin typeface="Arial Narrow" panose="020B0606020202030204" pitchFamily="34" charset="0"/>
              </a:rPr>
              <a:t>Placing a Planned Order (Re-order)</a:t>
            </a:r>
          </a:p>
        </p:txBody>
      </p:sp>
      <p:sp>
        <p:nvSpPr>
          <p:cNvPr id="3" name="Text Placeholder 2">
            <a:extLst>
              <a:ext uri="{FF2B5EF4-FFF2-40B4-BE49-F238E27FC236}">
                <a16:creationId xmlns:a16="http://schemas.microsoft.com/office/drawing/2014/main" id="{42D16A96-0D45-49A2-85DA-7FD4CE01477D}"/>
              </a:ext>
            </a:extLst>
          </p:cNvPr>
          <p:cNvSpPr>
            <a:spLocks noGrp="1"/>
          </p:cNvSpPr>
          <p:nvPr>
            <p:ph type="body" sz="quarter" idx="13"/>
          </p:nvPr>
        </p:nvSpPr>
        <p:spPr>
          <a:xfrm>
            <a:off x="132940" y="1195753"/>
            <a:ext cx="5265537" cy="3640016"/>
          </a:xfrm>
        </p:spPr>
        <p:txBody>
          <a:bodyPr>
            <a:normAutofit/>
          </a:bodyPr>
          <a:lstStyle/>
          <a:p>
            <a:r>
              <a:rPr lang="en-US" dirty="0">
                <a:latin typeface="Arial Narrow" panose="020B0606020202030204" pitchFamily="34" charset="0"/>
              </a:rPr>
              <a:t>Troops have an opportunity to re-order cookies throughout the sale. </a:t>
            </a:r>
          </a:p>
          <a:p>
            <a:r>
              <a:rPr lang="en-US" b="1" dirty="0">
                <a:latin typeface="Arial Narrow" panose="020B0606020202030204" pitchFamily="34" charset="0"/>
              </a:rPr>
              <a:t>Planned orders (re-orders)</a:t>
            </a:r>
          </a:p>
          <a:p>
            <a:pPr lvl="1"/>
            <a:r>
              <a:rPr lang="en-US" dirty="0">
                <a:latin typeface="Arial Narrow" panose="020B0606020202030204" pitchFamily="34" charset="0"/>
              </a:rPr>
              <a:t>Due in Smart Cookies by the deadline </a:t>
            </a:r>
            <a:r>
              <a:rPr lang="en-US" b="1" dirty="0">
                <a:latin typeface="Arial Narrow" panose="020B0606020202030204" pitchFamily="34" charset="0"/>
              </a:rPr>
              <a:t>set by SU</a:t>
            </a:r>
          </a:p>
          <a:p>
            <a:pPr lvl="1"/>
            <a:r>
              <a:rPr lang="en-US" dirty="0">
                <a:latin typeface="Arial Narrow" panose="020B0606020202030204" pitchFamily="34" charset="0"/>
              </a:rPr>
              <a:t>Not all SU’s have reorders</a:t>
            </a:r>
          </a:p>
          <a:p>
            <a:pPr lvl="1"/>
            <a:r>
              <a:rPr lang="en-US" dirty="0">
                <a:latin typeface="Arial Narrow" panose="020B0606020202030204" pitchFamily="34" charset="0"/>
              </a:rPr>
              <a:t>Order is in cases (12 packages=1 case)</a:t>
            </a:r>
          </a:p>
          <a:p>
            <a:pPr lvl="1"/>
            <a:r>
              <a:rPr lang="en-US" dirty="0">
                <a:latin typeface="Arial Narrow" panose="020B0606020202030204" pitchFamily="34" charset="0"/>
              </a:rPr>
              <a:t>Gluten Free Caramel Chocolate Chip is not an option for reorder</a:t>
            </a:r>
          </a:p>
          <a:p>
            <a:r>
              <a:rPr lang="en-US" dirty="0">
                <a:latin typeface="Arial Narrow" panose="020B0606020202030204" pitchFamily="34" charset="0"/>
              </a:rPr>
              <a:t>SU will provide a schedule of when orders are due in Smart Cookies</a:t>
            </a:r>
          </a:p>
          <a:p>
            <a:pPr lvl="1"/>
            <a:r>
              <a:rPr lang="en-US" dirty="0">
                <a:latin typeface="Arial Narrow" panose="020B0606020202030204" pitchFamily="34" charset="0"/>
              </a:rPr>
              <a:t>Order not in Smart Cookies= No cookies available</a:t>
            </a:r>
          </a:p>
          <a:p>
            <a:endParaRPr lang="en-US" dirty="0">
              <a:latin typeface="Arial Narrow" panose="020B0606020202030204" pitchFamily="34" charset="0"/>
            </a:endParaRPr>
          </a:p>
          <a:p>
            <a:pPr marL="0" indent="0">
              <a:buNone/>
            </a:pPr>
            <a:endParaRPr lang="en-US" b="1" dirty="0">
              <a:latin typeface="Arial Narrow" panose="020B0606020202030204" pitchFamily="34" charset="0"/>
            </a:endParaRPr>
          </a:p>
        </p:txBody>
      </p:sp>
    </p:spTree>
    <p:extLst>
      <p:ext uri="{BB962C8B-B14F-4D97-AF65-F5344CB8AC3E}">
        <p14:creationId xmlns:p14="http://schemas.microsoft.com/office/powerpoint/2010/main" val="2149094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600" b="1" dirty="0">
                <a:latin typeface="Arial Narrow" panose="020B0606020202030204" pitchFamily="34" charset="0"/>
              </a:rPr>
              <a:t>Distribution of Re-Orders to parents</a:t>
            </a:r>
          </a:p>
        </p:txBody>
      </p:sp>
      <p:sp>
        <p:nvSpPr>
          <p:cNvPr id="3" name="Content Placeholder 2"/>
          <p:cNvSpPr>
            <a:spLocks noGrp="1"/>
          </p:cNvSpPr>
          <p:nvPr>
            <p:ph type="body" sz="quarter" idx="13"/>
          </p:nvPr>
        </p:nvSpPr>
        <p:spPr>
          <a:xfrm>
            <a:off x="71396" y="1221661"/>
            <a:ext cx="5511719" cy="3771900"/>
          </a:xfrm>
          <a:prstGeom prst="rect">
            <a:avLst/>
          </a:prstGeom>
        </p:spPr>
        <p:txBody>
          <a:bodyPr>
            <a:normAutofit lnSpcReduction="10000"/>
          </a:bodyPr>
          <a:lstStyle/>
          <a:p>
            <a:pPr lvl="0"/>
            <a:r>
              <a:rPr lang="en-US" sz="1350" dirty="0">
                <a:latin typeface="Arial Narrow" panose="020B0606020202030204" pitchFamily="34" charset="0"/>
              </a:rPr>
              <a:t>Schedule a location and time for pick up</a:t>
            </a:r>
          </a:p>
          <a:p>
            <a:pPr lvl="0"/>
            <a:r>
              <a:rPr lang="en-US" sz="1350" dirty="0">
                <a:latin typeface="Arial Narrow" panose="020B0606020202030204" pitchFamily="34" charset="0"/>
              </a:rPr>
              <a:t>Separate order by girl </a:t>
            </a:r>
          </a:p>
          <a:p>
            <a:pPr lvl="0"/>
            <a:r>
              <a:rPr lang="en-US" sz="1350" dirty="0">
                <a:latin typeface="Arial Narrow" panose="020B0606020202030204" pitchFamily="34" charset="0"/>
              </a:rPr>
              <a:t>Create receipts for each girl </a:t>
            </a:r>
          </a:p>
          <a:p>
            <a:pPr lvl="0"/>
            <a:r>
              <a:rPr lang="en-US" sz="1350" dirty="0">
                <a:latin typeface="Arial Narrow" panose="020B0606020202030204" pitchFamily="34" charset="0"/>
              </a:rPr>
              <a:t>Name on the receipt should be the GIRL</a:t>
            </a:r>
          </a:p>
          <a:p>
            <a:pPr lvl="0"/>
            <a:r>
              <a:rPr lang="en-US" sz="1350" dirty="0">
                <a:latin typeface="Arial Narrow" panose="020B0606020202030204" pitchFamily="34" charset="0"/>
              </a:rPr>
              <a:t>Signature needs to be from PARENT</a:t>
            </a:r>
          </a:p>
          <a:p>
            <a:pPr lvl="0"/>
            <a:r>
              <a:rPr lang="en-US" sz="1350" b="1" dirty="0">
                <a:latin typeface="Arial Narrow" panose="020B0606020202030204" pitchFamily="34" charset="0"/>
              </a:rPr>
              <a:t>You (as the TCC) and the parent/guardian need to count the cookies</a:t>
            </a:r>
          </a:p>
          <a:p>
            <a:pPr lvl="0"/>
            <a:r>
              <a:rPr lang="en-US" sz="1350" b="1" dirty="0">
                <a:latin typeface="Arial Narrow" panose="020B0606020202030204" pitchFamily="34" charset="0"/>
              </a:rPr>
              <a:t>Once the count has been verified each person signs the receipt. </a:t>
            </a:r>
          </a:p>
          <a:p>
            <a:pPr lvl="1"/>
            <a:r>
              <a:rPr lang="en-US" sz="1350" b="1" dirty="0">
                <a:latin typeface="Arial Narrow" panose="020B0606020202030204" pitchFamily="34" charset="0"/>
              </a:rPr>
              <a:t>Girls CANNOT sign the receipt</a:t>
            </a:r>
          </a:p>
          <a:p>
            <a:pPr lvl="0"/>
            <a:r>
              <a:rPr lang="en-US" sz="1350" b="1" dirty="0">
                <a:latin typeface="Arial Narrow" panose="020B0606020202030204" pitchFamily="34" charset="0"/>
              </a:rPr>
              <a:t>Give the parent/guardian a copy of the receipt and keep a copy for your records.</a:t>
            </a:r>
          </a:p>
          <a:p>
            <a:pPr marL="0" indent="0">
              <a:buNone/>
            </a:pPr>
            <a:endParaRPr lang="en-US" sz="1350" b="1" dirty="0">
              <a:latin typeface="Arial Narrow" panose="020B0606020202030204" pitchFamily="34" charset="0"/>
            </a:endParaRPr>
          </a:p>
          <a:p>
            <a:pPr marL="0" indent="0">
              <a:buNone/>
            </a:pPr>
            <a:br>
              <a:rPr lang="en-US" sz="1350" dirty="0">
                <a:latin typeface="Arial Narrow" panose="020B0606020202030204" pitchFamily="34" charset="0"/>
              </a:rPr>
            </a:br>
            <a:endParaRPr lang="en-US" sz="1350" b="1" dirty="0">
              <a:latin typeface="Arial Narrow" panose="020B0606020202030204" pitchFamily="34" charset="0"/>
            </a:endParaRPr>
          </a:p>
          <a:p>
            <a:pPr marL="0" indent="0">
              <a:buNone/>
            </a:pPr>
            <a:endParaRPr lang="en-US" sz="1350" b="1" dirty="0">
              <a:latin typeface="Arial Narrow" panose="020B0606020202030204" pitchFamily="34" charset="0"/>
            </a:endParaRPr>
          </a:p>
          <a:p>
            <a:pPr marL="0" indent="0">
              <a:buNone/>
            </a:pPr>
            <a:r>
              <a:rPr lang="en-US" sz="1350" b="1" dirty="0">
                <a:latin typeface="Arial Narrow" panose="020B0606020202030204" pitchFamily="34" charset="0"/>
              </a:rPr>
              <a:t>TIP  </a:t>
            </a:r>
            <a:r>
              <a:rPr lang="en-US" sz="1350" dirty="0">
                <a:latin typeface="Arial Narrow" panose="020B0606020202030204" pitchFamily="34" charset="0"/>
              </a:rPr>
              <a:t>DO NOT distribute/order more cookies to a parent/guardian if they have not turned in money for cookies they already have. </a:t>
            </a:r>
          </a:p>
          <a:p>
            <a:pPr marL="0" indent="0">
              <a:buNone/>
            </a:pPr>
            <a:endParaRPr lang="en-US" sz="1350" dirty="0">
              <a:latin typeface="Trefoil Sans Light" panose="00000400000000000000" pitchFamily="50" charset="0"/>
            </a:endParaRPr>
          </a:p>
        </p:txBody>
      </p:sp>
      <p:pic>
        <p:nvPicPr>
          <p:cNvPr id="7" name="Picture 6" descr="C:\Users\sierraf\AppData\Local\Microsoft\Windows\Temporary Internet Files\Content.Outlook\48NZ4OG4\Capture.PNG"/>
          <p:cNvPicPr/>
          <p:nvPr/>
        </p:nvPicPr>
        <p:blipFill>
          <a:blip r:embed="rId2">
            <a:extLst>
              <a:ext uri="{28A0092B-C50C-407E-A947-70E740481C1C}">
                <a14:useLocalDpi xmlns:a14="http://schemas.microsoft.com/office/drawing/2010/main" val="0"/>
              </a:ext>
            </a:extLst>
          </a:blip>
          <a:srcRect/>
          <a:stretch>
            <a:fillRect/>
          </a:stretch>
        </p:blipFill>
        <p:spPr bwMode="auto">
          <a:xfrm>
            <a:off x="6107800" y="1224245"/>
            <a:ext cx="2491077" cy="1518956"/>
          </a:xfrm>
          <a:prstGeom prst="rect">
            <a:avLst/>
          </a:prstGeom>
          <a:noFill/>
          <a:ln>
            <a:noFill/>
          </a:ln>
        </p:spPr>
      </p:pic>
      <p:sp>
        <p:nvSpPr>
          <p:cNvPr id="5" name="TextBox 4">
            <a:extLst>
              <a:ext uri="{FF2B5EF4-FFF2-40B4-BE49-F238E27FC236}">
                <a16:creationId xmlns:a16="http://schemas.microsoft.com/office/drawing/2014/main" id="{D3297599-A01A-43AF-8FF1-B0DF7480DB93}"/>
              </a:ext>
            </a:extLst>
          </p:cNvPr>
          <p:cNvSpPr txBox="1"/>
          <p:nvPr/>
        </p:nvSpPr>
        <p:spPr>
          <a:xfrm>
            <a:off x="5665099" y="3802760"/>
            <a:ext cx="3478901" cy="1169551"/>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Every transfer should have a receipt. </a:t>
            </a:r>
          </a:p>
          <a:p>
            <a:pPr marL="171450" indent="-171450">
              <a:buFont typeface="Arial" panose="020B0604020202020204" pitchFamily="34" charset="0"/>
              <a:buChar char="•"/>
            </a:pPr>
            <a:r>
              <a:rPr lang="en-US" sz="1400" dirty="0">
                <a:solidFill>
                  <a:srgbClr val="FF0000"/>
                </a:solidFill>
                <a:latin typeface="Arial Narrow" panose="020B0606020202030204" pitchFamily="34" charset="0"/>
              </a:rPr>
              <a:t>If a parent/guardian gives you cookies=1 receipt</a:t>
            </a:r>
          </a:p>
          <a:p>
            <a:pPr marL="171450" indent="-171450">
              <a:buFont typeface="Arial" panose="020B0604020202020204" pitchFamily="34" charset="0"/>
              <a:buChar char="•"/>
            </a:pPr>
            <a:r>
              <a:rPr lang="en-US" sz="1400" dirty="0">
                <a:solidFill>
                  <a:srgbClr val="FF0000"/>
                </a:solidFill>
                <a:latin typeface="Arial Narrow" panose="020B0606020202030204" pitchFamily="34" charset="0"/>
              </a:rPr>
              <a:t>If you give parent/guardian cookies=1 receipt</a:t>
            </a:r>
          </a:p>
          <a:p>
            <a:pPr marL="171450" indent="-171450">
              <a:buFont typeface="Arial" panose="020B0604020202020204" pitchFamily="34" charset="0"/>
              <a:buChar char="•"/>
            </a:pPr>
            <a:r>
              <a:rPr lang="en-US" sz="1400" dirty="0">
                <a:solidFill>
                  <a:srgbClr val="FF0000"/>
                </a:solidFill>
                <a:latin typeface="Arial Narrow" panose="020B0606020202030204" pitchFamily="34" charset="0"/>
              </a:rPr>
              <a:t>Trades need their own separate receipt</a:t>
            </a:r>
          </a:p>
          <a:p>
            <a:pPr marL="171450" indent="-171450">
              <a:buFont typeface="Arial" panose="020B0604020202020204" pitchFamily="34" charset="0"/>
              <a:buChar char="•"/>
            </a:pPr>
            <a:r>
              <a:rPr lang="en-US" sz="1400" dirty="0">
                <a:solidFill>
                  <a:srgbClr val="FF0000"/>
                </a:solidFill>
                <a:latin typeface="Arial Narrow" panose="020B0606020202030204" pitchFamily="34" charset="0"/>
              </a:rPr>
              <a:t>Money turned in=1 receipt</a:t>
            </a:r>
          </a:p>
        </p:txBody>
      </p:sp>
    </p:spTree>
    <p:extLst>
      <p:ext uri="{BB962C8B-B14F-4D97-AF65-F5344CB8AC3E}">
        <p14:creationId xmlns:p14="http://schemas.microsoft.com/office/powerpoint/2010/main" val="3911032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b="1" dirty="0">
                <a:latin typeface="Arial Narrow" panose="020B0606020202030204" pitchFamily="34" charset="0"/>
              </a:rPr>
              <a:t>Key Dates</a:t>
            </a:r>
          </a:p>
        </p:txBody>
      </p:sp>
      <p:sp>
        <p:nvSpPr>
          <p:cNvPr id="5" name="TextBox 4">
            <a:extLst>
              <a:ext uri="{FF2B5EF4-FFF2-40B4-BE49-F238E27FC236}">
                <a16:creationId xmlns:a16="http://schemas.microsoft.com/office/drawing/2014/main" id="{24E85993-985B-460C-8B69-601397A1840C}"/>
              </a:ext>
            </a:extLst>
          </p:cNvPr>
          <p:cNvSpPr txBox="1"/>
          <p:nvPr/>
        </p:nvSpPr>
        <p:spPr>
          <a:xfrm>
            <a:off x="6628045" y="1470674"/>
            <a:ext cx="2479432" cy="1754326"/>
          </a:xfrm>
          <a:prstGeom prst="rect">
            <a:avLst/>
          </a:prstGeom>
          <a:noFill/>
        </p:spPr>
        <p:txBody>
          <a:bodyPr wrap="square" rtlCol="0">
            <a:spAutoFit/>
          </a:bodyPr>
          <a:lstStyle/>
          <a:p>
            <a:r>
              <a:rPr lang="en-US" dirty="0">
                <a:latin typeface="Arial Narrow" panose="020B0606020202030204" pitchFamily="34" charset="0"/>
              </a:rPr>
              <a:t>**November 11</a:t>
            </a:r>
            <a:r>
              <a:rPr lang="en-US" baseline="30000" dirty="0">
                <a:latin typeface="Arial Narrow" panose="020B0606020202030204" pitchFamily="34" charset="0"/>
              </a:rPr>
              <a:t>th</a:t>
            </a:r>
            <a:r>
              <a:rPr lang="en-US" dirty="0">
                <a:latin typeface="Arial Narrow" panose="020B0606020202030204" pitchFamily="34" charset="0"/>
              </a:rPr>
              <a:t> ACH Forms due:</a:t>
            </a:r>
          </a:p>
          <a:p>
            <a:pPr marL="285750" indent="-285750">
              <a:buFont typeface="Arial" panose="020B0604020202020204" pitchFamily="34" charset="0"/>
              <a:buChar char="•"/>
            </a:pPr>
            <a:r>
              <a:rPr lang="en-US" dirty="0">
                <a:latin typeface="Arial Narrow" panose="020B0606020202030204" pitchFamily="34" charset="0"/>
              </a:rPr>
              <a:t>NEW troops and</a:t>
            </a:r>
          </a:p>
          <a:p>
            <a:pPr marL="285750" indent="-285750">
              <a:buFont typeface="Arial" panose="020B0604020202020204" pitchFamily="34" charset="0"/>
              <a:buChar char="•"/>
            </a:pPr>
            <a:r>
              <a:rPr lang="en-US" dirty="0">
                <a:latin typeface="Arial Narrow" panose="020B0606020202030204" pitchFamily="34" charset="0"/>
              </a:rPr>
              <a:t>Troops that changed bank account from the 2019 Cookie Sale. </a:t>
            </a:r>
          </a:p>
        </p:txBody>
      </p:sp>
      <p:pic>
        <p:nvPicPr>
          <p:cNvPr id="4" name="Picture 3">
            <a:extLst>
              <a:ext uri="{FF2B5EF4-FFF2-40B4-BE49-F238E27FC236}">
                <a16:creationId xmlns:a16="http://schemas.microsoft.com/office/drawing/2014/main" id="{39B25E4E-8E05-4A39-BF3D-96B59CBC99C8}"/>
              </a:ext>
            </a:extLst>
          </p:cNvPr>
          <p:cNvPicPr>
            <a:picLocks noChangeAspect="1"/>
          </p:cNvPicPr>
          <p:nvPr/>
        </p:nvPicPr>
        <p:blipFill rotWithShape="1">
          <a:blip r:embed="rId2"/>
          <a:srcRect l="1155" t="2169"/>
          <a:stretch/>
        </p:blipFill>
        <p:spPr>
          <a:xfrm>
            <a:off x="61544" y="1230923"/>
            <a:ext cx="6619253" cy="3323492"/>
          </a:xfrm>
          <a:prstGeom prst="rect">
            <a:avLst/>
          </a:prstGeom>
        </p:spPr>
      </p:pic>
    </p:spTree>
    <p:extLst>
      <p:ext uri="{BB962C8B-B14F-4D97-AF65-F5344CB8AC3E}">
        <p14:creationId xmlns:p14="http://schemas.microsoft.com/office/powerpoint/2010/main" val="1816711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9965-367F-45F5-91DA-FABE1E8004E2}"/>
              </a:ext>
            </a:extLst>
          </p:cNvPr>
          <p:cNvSpPr>
            <a:spLocks noGrp="1"/>
          </p:cNvSpPr>
          <p:nvPr>
            <p:ph type="title"/>
          </p:nvPr>
        </p:nvSpPr>
        <p:spPr/>
        <p:txBody>
          <a:bodyPr/>
          <a:lstStyle/>
          <a:p>
            <a:r>
              <a:rPr lang="en-US" sz="3200" b="1" dirty="0">
                <a:latin typeface="Arial Narrow" panose="020B0606020202030204" pitchFamily="34" charset="0"/>
              </a:rPr>
              <a:t>Managing Troop Cookie Inventory</a:t>
            </a:r>
          </a:p>
        </p:txBody>
      </p:sp>
      <p:sp>
        <p:nvSpPr>
          <p:cNvPr id="3" name="Text Placeholder 2">
            <a:extLst>
              <a:ext uri="{FF2B5EF4-FFF2-40B4-BE49-F238E27FC236}">
                <a16:creationId xmlns:a16="http://schemas.microsoft.com/office/drawing/2014/main" id="{353A4A44-2996-49C6-A8D1-4E51DE1B6FF8}"/>
              </a:ext>
            </a:extLst>
          </p:cNvPr>
          <p:cNvSpPr>
            <a:spLocks noGrp="1"/>
          </p:cNvSpPr>
          <p:nvPr>
            <p:ph type="body" sz="quarter" idx="13"/>
          </p:nvPr>
        </p:nvSpPr>
        <p:spPr>
          <a:xfrm>
            <a:off x="256033" y="1090245"/>
            <a:ext cx="8709545" cy="597877"/>
          </a:xfrm>
        </p:spPr>
        <p:txBody>
          <a:bodyPr>
            <a:normAutofit lnSpcReduction="10000"/>
          </a:bodyPr>
          <a:lstStyle/>
          <a:p>
            <a:pPr marL="0" indent="0">
              <a:buNone/>
            </a:pPr>
            <a:r>
              <a:rPr lang="en-US" dirty="0">
                <a:latin typeface="Arial Narrow" panose="020B0606020202030204" pitchFamily="34" charset="0"/>
              </a:rPr>
              <a:t>All troop cookie inventory is the financial responsibility of the troop. To maximize your girls’ sales and to minimize the risk of excess cookie inventory at the end of the sale, here are some best practices. </a:t>
            </a:r>
          </a:p>
        </p:txBody>
      </p:sp>
      <p:pic>
        <p:nvPicPr>
          <p:cNvPr id="4" name="Picture 3">
            <a:extLst>
              <a:ext uri="{FF2B5EF4-FFF2-40B4-BE49-F238E27FC236}">
                <a16:creationId xmlns:a16="http://schemas.microsoft.com/office/drawing/2014/main" id="{AA6DE319-9F56-4AA4-B1B6-BCED34BA363A}"/>
              </a:ext>
            </a:extLst>
          </p:cNvPr>
          <p:cNvPicPr>
            <a:picLocks noChangeAspect="1"/>
          </p:cNvPicPr>
          <p:nvPr/>
        </p:nvPicPr>
        <p:blipFill>
          <a:blip r:embed="rId2"/>
          <a:stretch>
            <a:fillRect/>
          </a:stretch>
        </p:blipFill>
        <p:spPr>
          <a:xfrm>
            <a:off x="958361" y="1688122"/>
            <a:ext cx="7121769" cy="2957832"/>
          </a:xfrm>
          <a:prstGeom prst="rect">
            <a:avLst/>
          </a:prstGeom>
        </p:spPr>
      </p:pic>
      <p:sp>
        <p:nvSpPr>
          <p:cNvPr id="5" name="TextBox 4">
            <a:extLst>
              <a:ext uri="{FF2B5EF4-FFF2-40B4-BE49-F238E27FC236}">
                <a16:creationId xmlns:a16="http://schemas.microsoft.com/office/drawing/2014/main" id="{B9702249-334D-479E-97C2-34B5915A989D}"/>
              </a:ext>
            </a:extLst>
          </p:cNvPr>
          <p:cNvSpPr txBox="1"/>
          <p:nvPr/>
        </p:nvSpPr>
        <p:spPr>
          <a:xfrm>
            <a:off x="918036" y="4747846"/>
            <a:ext cx="7385538" cy="369332"/>
          </a:xfrm>
          <a:prstGeom prst="rect">
            <a:avLst/>
          </a:prstGeom>
          <a:noFill/>
        </p:spPr>
        <p:txBody>
          <a:bodyPr wrap="square" rtlCol="0">
            <a:spAutoFit/>
          </a:bodyPr>
          <a:lstStyle/>
          <a:p>
            <a:r>
              <a:rPr lang="en-US" b="1" dirty="0">
                <a:solidFill>
                  <a:schemeClr val="accent2"/>
                </a:solidFill>
                <a:latin typeface="Arial Narrow" panose="020B0606020202030204" pitchFamily="34" charset="0"/>
              </a:rPr>
              <a:t>Reminder: GSCTX and SU’s do not accept any returns for cookies ordered. </a:t>
            </a:r>
          </a:p>
        </p:txBody>
      </p:sp>
    </p:spTree>
    <p:extLst>
      <p:ext uri="{BB962C8B-B14F-4D97-AF65-F5344CB8AC3E}">
        <p14:creationId xmlns:p14="http://schemas.microsoft.com/office/powerpoint/2010/main" val="256125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7FCD3-F64E-480E-AF08-49B4A4CB0E31}"/>
              </a:ext>
            </a:extLst>
          </p:cNvPr>
          <p:cNvSpPr>
            <a:spLocks noGrp="1"/>
          </p:cNvSpPr>
          <p:nvPr>
            <p:ph type="title"/>
          </p:nvPr>
        </p:nvSpPr>
        <p:spPr>
          <a:xfrm>
            <a:off x="26806" y="195632"/>
            <a:ext cx="3647684" cy="716095"/>
          </a:xfrm>
        </p:spPr>
        <p:txBody>
          <a:bodyPr/>
          <a:lstStyle/>
          <a:p>
            <a:r>
              <a:rPr lang="en-US" sz="3200" dirty="0">
                <a:latin typeface="Arial Narrow" panose="020B0606020202030204" pitchFamily="34" charset="0"/>
              </a:rPr>
              <a:t>Money Management</a:t>
            </a:r>
          </a:p>
        </p:txBody>
      </p:sp>
      <p:sp>
        <p:nvSpPr>
          <p:cNvPr id="3" name="TextBox 2">
            <a:extLst>
              <a:ext uri="{FF2B5EF4-FFF2-40B4-BE49-F238E27FC236}">
                <a16:creationId xmlns:a16="http://schemas.microsoft.com/office/drawing/2014/main" id="{D88114B1-1F21-4445-87AB-8F3E3B2F3EA3}"/>
              </a:ext>
            </a:extLst>
          </p:cNvPr>
          <p:cNvSpPr txBox="1"/>
          <p:nvPr/>
        </p:nvSpPr>
        <p:spPr>
          <a:xfrm>
            <a:off x="6484839" y="1171366"/>
            <a:ext cx="2659161" cy="3785652"/>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Narrow" panose="020B0606020202030204" pitchFamily="34" charset="0"/>
              </a:rPr>
              <a:t>Banking Forms Available: </a:t>
            </a:r>
          </a:p>
          <a:p>
            <a:pPr marL="285750" indent="-285750">
              <a:buFont typeface="Arial" panose="020B0604020202020204" pitchFamily="34" charset="0"/>
              <a:buChar char="•"/>
            </a:pPr>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a:latin typeface="Arial Narrow" panose="020B0606020202030204" pitchFamily="34" charset="0"/>
              </a:rPr>
              <a:t>Discrepancy Form</a:t>
            </a:r>
          </a:p>
          <a:p>
            <a:pPr marL="742950" lvl="1" indent="-285750">
              <a:buFont typeface="Arial" panose="020B0604020202020204" pitchFamily="34" charset="0"/>
              <a:buChar char="•"/>
            </a:pPr>
            <a:r>
              <a:rPr lang="en-US" sz="1600" dirty="0">
                <a:latin typeface="Arial Narrow" panose="020B0606020202030204" pitchFamily="34" charset="0"/>
              </a:rPr>
              <a:t>NSF checks</a:t>
            </a:r>
          </a:p>
          <a:p>
            <a:pPr marL="742950" lvl="1" indent="-285750">
              <a:buFont typeface="Arial" panose="020B0604020202020204" pitchFamily="34" charset="0"/>
              <a:buChar char="•"/>
            </a:pPr>
            <a:r>
              <a:rPr lang="en-US" sz="1600" dirty="0">
                <a:latin typeface="Arial Narrow" panose="020B0606020202030204" pitchFamily="34" charset="0"/>
              </a:rPr>
              <a:t>Counterfeit money</a:t>
            </a:r>
          </a:p>
          <a:p>
            <a:pPr marL="742950" lvl="1" indent="-285750">
              <a:buFont typeface="Arial" panose="020B0604020202020204" pitchFamily="34" charset="0"/>
              <a:buChar char="•"/>
            </a:pPr>
            <a:r>
              <a:rPr lang="en-US" sz="1600" dirty="0">
                <a:latin typeface="Arial Narrow" panose="020B0606020202030204" pitchFamily="34" charset="0"/>
              </a:rPr>
              <a:t>Lower ACH amount</a:t>
            </a:r>
          </a:p>
          <a:p>
            <a:pPr marL="742950" lvl="1" indent="-285750">
              <a:buFont typeface="Arial" panose="020B0604020202020204" pitchFamily="34" charset="0"/>
              <a:buChar char="•"/>
            </a:pPr>
            <a:r>
              <a:rPr lang="en-US" sz="1600" dirty="0">
                <a:latin typeface="Arial Narrow" panose="020B0606020202030204" pitchFamily="34" charset="0"/>
              </a:rPr>
              <a:t>Lost/Stolen Product/Money</a:t>
            </a:r>
          </a:p>
          <a:p>
            <a:pPr marL="1200150" lvl="2" indent="-285750">
              <a:buFont typeface="Arial" panose="020B0604020202020204" pitchFamily="34" charset="0"/>
              <a:buChar char="•"/>
            </a:pPr>
            <a:r>
              <a:rPr lang="en-US" sz="1600" dirty="0">
                <a:latin typeface="Arial Narrow" panose="020B0606020202030204" pitchFamily="34" charset="0"/>
              </a:rPr>
              <a:t>Note: some cases person is still liable</a:t>
            </a:r>
          </a:p>
          <a:p>
            <a:pPr lvl="1"/>
            <a:endParaRPr lang="en-US" sz="1600" dirty="0">
              <a:latin typeface="Arial Narrow" panose="020B0606020202030204" pitchFamily="34" charset="0"/>
            </a:endParaRPr>
          </a:p>
          <a:p>
            <a:pPr marL="285750" indent="-285750">
              <a:buFont typeface="Arial" panose="020B0604020202020204" pitchFamily="34" charset="0"/>
              <a:buChar char="•"/>
            </a:pPr>
            <a:r>
              <a:rPr lang="en-US" sz="1600" dirty="0">
                <a:latin typeface="Arial Narrow" panose="020B0606020202030204" pitchFamily="34" charset="0"/>
              </a:rPr>
              <a:t>Collection Form</a:t>
            </a:r>
          </a:p>
          <a:p>
            <a:pPr marL="742950" lvl="1" indent="-285750">
              <a:buFont typeface="Arial" panose="020B0604020202020204" pitchFamily="34" charset="0"/>
              <a:buChar char="•"/>
            </a:pPr>
            <a:r>
              <a:rPr lang="en-US" sz="1600" dirty="0">
                <a:latin typeface="Arial Narrow" panose="020B0606020202030204" pitchFamily="34" charset="0"/>
              </a:rPr>
              <a:t>Parent Debt</a:t>
            </a:r>
          </a:p>
          <a:p>
            <a:pPr marL="742950" lvl="1" indent="-285750">
              <a:buFont typeface="Arial" panose="020B0604020202020204" pitchFamily="34" charset="0"/>
              <a:buChar char="•"/>
            </a:pPr>
            <a:r>
              <a:rPr lang="en-US" sz="1600" dirty="0">
                <a:latin typeface="Arial Narrow" panose="020B0606020202030204" pitchFamily="34" charset="0"/>
              </a:rPr>
              <a:t>Troop Debt </a:t>
            </a:r>
          </a:p>
        </p:txBody>
      </p:sp>
      <p:sp>
        <p:nvSpPr>
          <p:cNvPr id="8" name="Rectangle 7">
            <a:extLst>
              <a:ext uri="{FF2B5EF4-FFF2-40B4-BE49-F238E27FC236}">
                <a16:creationId xmlns:a16="http://schemas.microsoft.com/office/drawing/2014/main" id="{30A06541-86F7-418F-A832-7808445814EE}"/>
              </a:ext>
            </a:extLst>
          </p:cNvPr>
          <p:cNvSpPr/>
          <p:nvPr/>
        </p:nvSpPr>
        <p:spPr>
          <a:xfrm>
            <a:off x="2582997" y="-11603"/>
            <a:ext cx="577303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000" dirty="0">
                <a:ln w="0"/>
                <a:effectLst>
                  <a:outerShdw blurRad="38100" dist="19050" dir="2700000" algn="tl" rotWithShape="0">
                    <a:schemeClr val="dk1">
                      <a:alpha val="40000"/>
                    </a:schemeClr>
                  </a:outerShdw>
                </a:effectLst>
              </a:rPr>
              <a:t>Bounced ACH= NO BONUS</a:t>
            </a:r>
            <a:r>
              <a:rPr lang="en-US" sz="5400" dirty="0">
                <a:ln w="0"/>
                <a:effectLst>
                  <a:outerShdw blurRad="38100" dist="19050" dir="2700000" algn="tl" rotWithShape="0">
                    <a:schemeClr val="dk1">
                      <a:alpha val="40000"/>
                    </a:schemeClr>
                  </a:outerShdw>
                </a:effectLst>
              </a:rPr>
              <a:t>!</a:t>
            </a:r>
          </a:p>
        </p:txBody>
      </p:sp>
      <p:pic>
        <p:nvPicPr>
          <p:cNvPr id="2" name="Picture 1">
            <a:extLst>
              <a:ext uri="{FF2B5EF4-FFF2-40B4-BE49-F238E27FC236}">
                <a16:creationId xmlns:a16="http://schemas.microsoft.com/office/drawing/2014/main" id="{9D5F0176-E363-4274-809D-F48C0B017087}"/>
              </a:ext>
            </a:extLst>
          </p:cNvPr>
          <p:cNvPicPr>
            <a:picLocks noChangeAspect="1"/>
          </p:cNvPicPr>
          <p:nvPr/>
        </p:nvPicPr>
        <p:blipFill>
          <a:blip r:embed="rId2"/>
          <a:stretch>
            <a:fillRect/>
          </a:stretch>
        </p:blipFill>
        <p:spPr>
          <a:xfrm>
            <a:off x="110141" y="1171366"/>
            <a:ext cx="6230206" cy="3960926"/>
          </a:xfrm>
          <a:prstGeom prst="rect">
            <a:avLst/>
          </a:prstGeom>
        </p:spPr>
      </p:pic>
    </p:spTree>
    <p:extLst>
      <p:ext uri="{BB962C8B-B14F-4D97-AF65-F5344CB8AC3E}">
        <p14:creationId xmlns:p14="http://schemas.microsoft.com/office/powerpoint/2010/main" val="3311239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EA1D-8A44-4D02-9719-0A577713E295}"/>
              </a:ext>
            </a:extLst>
          </p:cNvPr>
          <p:cNvSpPr>
            <a:spLocks noGrp="1"/>
          </p:cNvSpPr>
          <p:nvPr>
            <p:ph type="title"/>
          </p:nvPr>
        </p:nvSpPr>
        <p:spPr/>
        <p:txBody>
          <a:bodyPr/>
          <a:lstStyle/>
          <a:p>
            <a:r>
              <a:rPr lang="en-US" dirty="0"/>
              <a:t>Credit Cards </a:t>
            </a:r>
          </a:p>
        </p:txBody>
      </p:sp>
      <p:sp>
        <p:nvSpPr>
          <p:cNvPr id="3" name="Slide Number Placeholder 2">
            <a:extLst>
              <a:ext uri="{FF2B5EF4-FFF2-40B4-BE49-F238E27FC236}">
                <a16:creationId xmlns:a16="http://schemas.microsoft.com/office/drawing/2014/main" id="{341C88A8-863A-4021-BE9E-97882E1125FC}"/>
              </a:ext>
            </a:extLst>
          </p:cNvPr>
          <p:cNvSpPr>
            <a:spLocks noGrp="1"/>
          </p:cNvSpPr>
          <p:nvPr>
            <p:ph type="sldNum" sz="quarter" idx="12"/>
          </p:nvPr>
        </p:nvSpPr>
        <p:spPr/>
        <p:txBody>
          <a:bodyPr/>
          <a:lstStyle/>
          <a:p>
            <a:fld id="{F8C12AA3-6E81-C746-8BB2-6661939CBDDC}" type="slidenum">
              <a:rPr lang="en-US" smtClean="0"/>
              <a:pPr/>
              <a:t>32</a:t>
            </a:fld>
            <a:endParaRPr lang="en-US" dirty="0"/>
          </a:p>
        </p:txBody>
      </p:sp>
      <p:sp>
        <p:nvSpPr>
          <p:cNvPr id="5" name="Content Placeholder 4">
            <a:extLst>
              <a:ext uri="{FF2B5EF4-FFF2-40B4-BE49-F238E27FC236}">
                <a16:creationId xmlns:a16="http://schemas.microsoft.com/office/drawing/2014/main" id="{808D238C-22D4-48AB-A98D-3AA82D101CD3}"/>
              </a:ext>
            </a:extLst>
          </p:cNvPr>
          <p:cNvSpPr>
            <a:spLocks noGrp="1"/>
          </p:cNvSpPr>
          <p:nvPr>
            <p:ph idx="1"/>
          </p:nvPr>
        </p:nvSpPr>
        <p:spPr>
          <a:xfrm>
            <a:off x="214112" y="1339010"/>
            <a:ext cx="6534593" cy="3181761"/>
          </a:xfrm>
        </p:spPr>
        <p:txBody>
          <a:bodyPr/>
          <a:lstStyle/>
          <a:p>
            <a:r>
              <a:rPr lang="en-US" dirty="0"/>
              <a:t>Use Square </a:t>
            </a:r>
          </a:p>
          <a:p>
            <a:pPr lvl="1"/>
            <a:r>
              <a:rPr lang="en-US" dirty="0"/>
              <a:t>Signup online, link in the Credit Card Manual</a:t>
            </a:r>
          </a:p>
          <a:p>
            <a:r>
              <a:rPr lang="en-US" dirty="0"/>
              <a:t>Troop pays fee upfront- NEW fee 2.6% + $.10 per transaction</a:t>
            </a:r>
          </a:p>
          <a:p>
            <a:r>
              <a:rPr lang="en-US" dirty="0"/>
              <a:t>GSCTX will reimburses fees of $5 or more</a:t>
            </a:r>
          </a:p>
          <a:p>
            <a:pPr lvl="1"/>
            <a:r>
              <a:rPr lang="en-US" dirty="0"/>
              <a:t>Currently working on what the new fees will mean in terms of number of items</a:t>
            </a:r>
          </a:p>
          <a:p>
            <a:r>
              <a:rPr lang="en-US" dirty="0"/>
              <a:t>Credit Card Manual- will be updated soon to reflect the new changes</a:t>
            </a:r>
          </a:p>
          <a:p>
            <a:r>
              <a:rPr lang="en-US" dirty="0"/>
              <a:t>Must submit online reimbursement form for reimbursement- Due March 2, 2020</a:t>
            </a:r>
          </a:p>
        </p:txBody>
      </p:sp>
    </p:spTree>
    <p:extLst>
      <p:ext uri="{BB962C8B-B14F-4D97-AF65-F5344CB8AC3E}">
        <p14:creationId xmlns:p14="http://schemas.microsoft.com/office/powerpoint/2010/main" val="761762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2BE5-F415-45A3-BE3C-02E28CDFE750}"/>
              </a:ext>
            </a:extLst>
          </p:cNvPr>
          <p:cNvSpPr>
            <a:spLocks noGrp="1"/>
          </p:cNvSpPr>
          <p:nvPr>
            <p:ph type="title"/>
          </p:nvPr>
        </p:nvSpPr>
        <p:spPr/>
        <p:txBody>
          <a:bodyPr/>
          <a:lstStyle/>
          <a:p>
            <a:r>
              <a:rPr lang="en-US" sz="1800" b="1" dirty="0">
                <a:latin typeface="Arial Narrow" panose="020B0606020202030204" pitchFamily="34" charset="0"/>
              </a:rPr>
              <a:t>Money Management (Continued)-Refer to Troop Banking Manual for all GSCTX banking procedures</a:t>
            </a:r>
          </a:p>
        </p:txBody>
      </p:sp>
      <p:sp>
        <p:nvSpPr>
          <p:cNvPr id="3" name="Text Placeholder 2">
            <a:extLst>
              <a:ext uri="{FF2B5EF4-FFF2-40B4-BE49-F238E27FC236}">
                <a16:creationId xmlns:a16="http://schemas.microsoft.com/office/drawing/2014/main" id="{0E17AE6A-152E-4C92-9F57-E314F22DFC17}"/>
              </a:ext>
            </a:extLst>
          </p:cNvPr>
          <p:cNvSpPr>
            <a:spLocks noGrp="1"/>
          </p:cNvSpPr>
          <p:nvPr>
            <p:ph type="body" sz="quarter" idx="13"/>
          </p:nvPr>
        </p:nvSpPr>
        <p:spPr>
          <a:xfrm>
            <a:off x="96544" y="1265274"/>
            <a:ext cx="8709545" cy="3205726"/>
          </a:xfrm>
        </p:spPr>
        <p:txBody>
          <a:bodyPr>
            <a:normAutofit fontScale="85000" lnSpcReduction="10000"/>
          </a:bodyPr>
          <a:lstStyle/>
          <a:p>
            <a:r>
              <a:rPr lang="en-US" dirty="0">
                <a:latin typeface="Arial Narrow" panose="020B0606020202030204" pitchFamily="34" charset="0"/>
              </a:rPr>
              <a:t>Money should be deposited in the form in which it was received.</a:t>
            </a:r>
          </a:p>
          <a:p>
            <a:r>
              <a:rPr lang="en-US" dirty="0">
                <a:latin typeface="Arial Narrow" panose="020B0606020202030204" pitchFamily="34" charset="0"/>
              </a:rPr>
              <a:t>Money MUST be deposited into troop account</a:t>
            </a:r>
          </a:p>
          <a:p>
            <a:r>
              <a:rPr lang="en-US" dirty="0">
                <a:latin typeface="Arial Narrow" panose="020B0606020202030204" pitchFamily="34" charset="0"/>
              </a:rPr>
              <a:t>Money should be deposited at least every 7 days</a:t>
            </a:r>
          </a:p>
          <a:p>
            <a:r>
              <a:rPr lang="en-US" dirty="0">
                <a:solidFill>
                  <a:srgbClr val="CC0099"/>
                </a:solidFill>
                <a:latin typeface="Arial Narrow" panose="020B0606020202030204" pitchFamily="34" charset="0"/>
              </a:rPr>
              <a:t>Receipts, Receipts, Receipts!!!</a:t>
            </a:r>
          </a:p>
          <a:p>
            <a:endParaRPr lang="en-US" dirty="0">
              <a:latin typeface="Arial Narrow" panose="020B0606020202030204" pitchFamily="34" charset="0"/>
            </a:endParaRPr>
          </a:p>
          <a:p>
            <a:pPr defTabSz="336550"/>
            <a:r>
              <a:rPr lang="en-US" dirty="0">
                <a:latin typeface="Arial Narrow" panose="020B0606020202030204" pitchFamily="34" charset="0"/>
              </a:rPr>
              <a:t>ACH due </a:t>
            </a:r>
            <a:r>
              <a:rPr lang="en-US" b="1" dirty="0">
                <a:latin typeface="Arial Narrow" panose="020B0606020202030204" pitchFamily="34" charset="0"/>
              </a:rPr>
              <a:t>November 11 </a:t>
            </a:r>
            <a:r>
              <a:rPr lang="en-US" dirty="0">
                <a:latin typeface="Arial Narrow" panose="020B0606020202030204" pitchFamily="34" charset="0"/>
              </a:rPr>
              <a:t>for all NEW Troops, that did not sell Fall Products and/or participate in 2019 Cookie Sale</a:t>
            </a:r>
            <a:endParaRPr lang="en-US" b="1" dirty="0">
              <a:latin typeface="Arial Narrow" panose="020B0606020202030204" pitchFamily="34" charset="0"/>
            </a:endParaRPr>
          </a:p>
          <a:p>
            <a:r>
              <a:rPr lang="en-US" dirty="0">
                <a:latin typeface="Arial Narrow" panose="020B0606020202030204" pitchFamily="34" charset="0"/>
              </a:rPr>
              <a:t>ACH debits:  </a:t>
            </a:r>
            <a:r>
              <a:rPr lang="en-US" b="1" dirty="0">
                <a:latin typeface="Arial Narrow" panose="020B0606020202030204" pitchFamily="34" charset="0"/>
              </a:rPr>
              <a:t>January 31, February 14, March 13</a:t>
            </a:r>
          </a:p>
          <a:p>
            <a:endParaRPr lang="en-US" dirty="0">
              <a:latin typeface="Arial Narrow" panose="020B0606020202030204" pitchFamily="34" charset="0"/>
            </a:endParaRPr>
          </a:p>
          <a:p>
            <a:r>
              <a:rPr lang="en-US" dirty="0">
                <a:latin typeface="Arial Narrow" panose="020B0606020202030204" pitchFamily="34" charset="0"/>
              </a:rPr>
              <a:t>If issues arise, refer to manual– </a:t>
            </a:r>
            <a:r>
              <a:rPr lang="en-US" b="1" dirty="0">
                <a:latin typeface="Arial Narrow" panose="020B0606020202030204" pitchFamily="34" charset="0"/>
              </a:rPr>
              <a:t>DO NOT WAIT</a:t>
            </a:r>
          </a:p>
          <a:p>
            <a:pPr lvl="1"/>
            <a:r>
              <a:rPr lang="en-US" dirty="0">
                <a:latin typeface="Arial Narrow" panose="020B0606020202030204" pitchFamily="34" charset="0"/>
              </a:rPr>
              <a:t>Bounced checks; counterfeit money</a:t>
            </a:r>
          </a:p>
          <a:p>
            <a:pPr lvl="1"/>
            <a:r>
              <a:rPr lang="en-US" dirty="0">
                <a:latin typeface="Arial Narrow" panose="020B0606020202030204" pitchFamily="34" charset="0"/>
              </a:rPr>
              <a:t>Lost/stolen product</a:t>
            </a:r>
          </a:p>
          <a:p>
            <a:pPr lvl="1"/>
            <a:r>
              <a:rPr lang="en-US" dirty="0">
                <a:latin typeface="Arial Narrow" panose="020B0606020202030204" pitchFamily="34" charset="0"/>
              </a:rPr>
              <a:t>Collection issues</a:t>
            </a:r>
          </a:p>
          <a:p>
            <a:endParaRPr lang="en-US" dirty="0"/>
          </a:p>
        </p:txBody>
      </p:sp>
      <p:sp>
        <p:nvSpPr>
          <p:cNvPr id="4" name="Rectangle 3">
            <a:extLst>
              <a:ext uri="{FF2B5EF4-FFF2-40B4-BE49-F238E27FC236}">
                <a16:creationId xmlns:a16="http://schemas.microsoft.com/office/drawing/2014/main" id="{3595E5F4-634C-4F48-8A62-4599C2F56AA7}"/>
              </a:ext>
            </a:extLst>
          </p:cNvPr>
          <p:cNvSpPr/>
          <p:nvPr/>
        </p:nvSpPr>
        <p:spPr>
          <a:xfrm>
            <a:off x="464551" y="4220170"/>
            <a:ext cx="797352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rPr>
              <a:t>Bounced ACH= NO BONUS!</a:t>
            </a:r>
          </a:p>
        </p:txBody>
      </p:sp>
    </p:spTree>
    <p:extLst>
      <p:ext uri="{BB962C8B-B14F-4D97-AF65-F5344CB8AC3E}">
        <p14:creationId xmlns:p14="http://schemas.microsoft.com/office/powerpoint/2010/main" val="2850802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sz="2800" b="1" dirty="0">
                <a:latin typeface="Arial Narrow" panose="020B0606020202030204" pitchFamily="34" charset="0"/>
                <a:cs typeface="Arial" panose="020B0604020202020204" pitchFamily="34" charset="0"/>
              </a:rPr>
              <a:t>ACH Draft</a:t>
            </a:r>
          </a:p>
        </p:txBody>
      </p:sp>
      <p:sp>
        <p:nvSpPr>
          <p:cNvPr id="5" name="Content Placeholder 2"/>
          <p:cNvSpPr txBox="1">
            <a:spLocks/>
          </p:cNvSpPr>
          <p:nvPr/>
        </p:nvSpPr>
        <p:spPr>
          <a:xfrm>
            <a:off x="0" y="1249680"/>
            <a:ext cx="6115050" cy="4000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lnSpc>
                <a:spcPct val="80000"/>
              </a:lnSpc>
            </a:pPr>
            <a:r>
              <a:rPr lang="en-US" sz="1300" dirty="0">
                <a:solidFill>
                  <a:prstClr val="black"/>
                </a:solidFill>
                <a:latin typeface="Arial Narrow" panose="020B0606020202030204" pitchFamily="34" charset="0"/>
                <a:cs typeface="Arial" panose="020B0604020202020204" pitchFamily="34" charset="0"/>
              </a:rPr>
              <a:t>Troop money must be available in the troop bank account (checks cleared) the </a:t>
            </a:r>
            <a:r>
              <a:rPr lang="en-US" sz="1300" b="1" dirty="0">
                <a:solidFill>
                  <a:prstClr val="black"/>
                </a:solidFill>
                <a:latin typeface="Arial Narrow" panose="020B0606020202030204" pitchFamily="34" charset="0"/>
                <a:cs typeface="Arial" panose="020B0604020202020204" pitchFamily="34" charset="0"/>
              </a:rPr>
              <a:t>WEDNESDAY BEFORE </a:t>
            </a:r>
            <a:r>
              <a:rPr lang="en-US" sz="1300" dirty="0">
                <a:solidFill>
                  <a:prstClr val="black"/>
                </a:solidFill>
                <a:latin typeface="Arial Narrow" panose="020B0606020202030204" pitchFamily="34" charset="0"/>
                <a:cs typeface="Arial" panose="020B0604020202020204" pitchFamily="34" charset="0"/>
              </a:rPr>
              <a:t>the scheduled drafts:</a:t>
            </a:r>
          </a:p>
          <a:p>
            <a:pPr marL="557213" lvl="1" indent="-214313" defTabSz="685800">
              <a:lnSpc>
                <a:spcPct val="80000"/>
              </a:lnSpc>
            </a:pPr>
            <a:r>
              <a:rPr lang="en-US" sz="1300" dirty="0">
                <a:solidFill>
                  <a:prstClr val="black"/>
                </a:solidFill>
                <a:latin typeface="Arial Narrow" panose="020B0606020202030204" pitchFamily="34" charset="0"/>
                <a:cs typeface="Arial" panose="020B0604020202020204" pitchFamily="34" charset="0"/>
              </a:rPr>
              <a:t>Friday, January 31, 2020 for 50% of the initial order, less troop proceeds </a:t>
            </a:r>
          </a:p>
          <a:p>
            <a:pPr marL="557213" lvl="1" indent="-214313" defTabSz="685800">
              <a:lnSpc>
                <a:spcPct val="80000"/>
              </a:lnSpc>
            </a:pPr>
            <a:r>
              <a:rPr lang="en-US" sz="1300" dirty="0">
                <a:solidFill>
                  <a:prstClr val="black"/>
                </a:solidFill>
                <a:latin typeface="Arial Narrow" panose="020B0606020202030204" pitchFamily="34" charset="0"/>
                <a:cs typeface="Arial" panose="020B0604020202020204" pitchFamily="34" charset="0"/>
              </a:rPr>
              <a:t>Friday, February 14, 2020 for 50% of the initial order, less troop proceeds</a:t>
            </a:r>
          </a:p>
          <a:p>
            <a:pPr marL="557213" lvl="1" indent="-214313" defTabSz="685800">
              <a:lnSpc>
                <a:spcPct val="80000"/>
              </a:lnSpc>
            </a:pPr>
            <a:r>
              <a:rPr lang="en-US" sz="1300" dirty="0">
                <a:solidFill>
                  <a:prstClr val="black"/>
                </a:solidFill>
                <a:latin typeface="Arial Narrow" panose="020B0606020202030204" pitchFamily="34" charset="0"/>
                <a:cs typeface="Arial" panose="020B0604020202020204" pitchFamily="34" charset="0"/>
              </a:rPr>
              <a:t>Friday, March 13, 2020 Final ACH </a:t>
            </a:r>
          </a:p>
          <a:p>
            <a:pPr marL="557213" lvl="1" indent="-214313" defTabSz="685800">
              <a:lnSpc>
                <a:spcPct val="80000"/>
              </a:lnSpc>
            </a:pPr>
            <a:endParaRPr lang="en-US" sz="1300" b="1" dirty="0">
              <a:solidFill>
                <a:prstClr val="black"/>
              </a:solidFill>
              <a:latin typeface="Arial Narrow" panose="020B0606020202030204" pitchFamily="34" charset="0"/>
              <a:cs typeface="Arial" panose="020B0604020202020204" pitchFamily="34" charset="0"/>
            </a:endParaRPr>
          </a:p>
          <a:p>
            <a:pPr marL="257175" indent="-257175" defTabSz="685800">
              <a:lnSpc>
                <a:spcPct val="80000"/>
              </a:lnSpc>
            </a:pPr>
            <a:r>
              <a:rPr lang="en-US" sz="1300" dirty="0">
                <a:solidFill>
                  <a:prstClr val="black"/>
                </a:solidFill>
                <a:latin typeface="Arial Narrow" panose="020B0606020202030204" pitchFamily="34" charset="0"/>
                <a:cs typeface="Arial" panose="020B0604020202020204" pitchFamily="34" charset="0"/>
              </a:rPr>
              <a:t>If the troop does not have the cleared funds to pay the council portion for the amounts indicated, the troop must submit a Discrepancy Report Form or Product Sales Collection Form and a detailed explanation to </a:t>
            </a:r>
            <a:r>
              <a:rPr lang="en-US" sz="1300" dirty="0">
                <a:solidFill>
                  <a:prstClr val="black"/>
                </a:solidFill>
                <a:latin typeface="Arial Narrow" panose="020B0606020202030204" pitchFamily="34" charset="0"/>
                <a:cs typeface="Arial" panose="020B0604020202020204" pitchFamily="34" charset="0"/>
                <a:hlinkClick r:id="rId3"/>
              </a:rPr>
              <a:t>Products@gsctx.org</a:t>
            </a:r>
            <a:r>
              <a:rPr lang="en-US" sz="1300" dirty="0">
                <a:solidFill>
                  <a:prstClr val="black"/>
                </a:solidFill>
                <a:latin typeface="Arial Narrow" panose="020B0606020202030204" pitchFamily="34" charset="0"/>
                <a:cs typeface="Arial" panose="020B0604020202020204" pitchFamily="34" charset="0"/>
              </a:rPr>
              <a:t> by:</a:t>
            </a:r>
          </a:p>
          <a:p>
            <a:pPr marL="557213" lvl="1" indent="-214313" defTabSz="685800">
              <a:lnSpc>
                <a:spcPct val="80000"/>
              </a:lnSpc>
            </a:pPr>
            <a:r>
              <a:rPr lang="en-US" sz="1300" dirty="0">
                <a:solidFill>
                  <a:prstClr val="black"/>
                </a:solidFill>
                <a:latin typeface="Arial Narrow" panose="020B0606020202030204" pitchFamily="34" charset="0"/>
                <a:cs typeface="Arial" panose="020B0604020202020204" pitchFamily="34" charset="0"/>
              </a:rPr>
              <a:t>Monday, January 27, 2020</a:t>
            </a:r>
          </a:p>
          <a:p>
            <a:pPr marL="557213" lvl="1" indent="-214313" defTabSz="685800">
              <a:lnSpc>
                <a:spcPct val="80000"/>
              </a:lnSpc>
            </a:pPr>
            <a:r>
              <a:rPr lang="en-US" sz="1300" dirty="0">
                <a:solidFill>
                  <a:prstClr val="black"/>
                </a:solidFill>
                <a:latin typeface="Arial Narrow" panose="020B0606020202030204" pitchFamily="34" charset="0"/>
                <a:cs typeface="Arial" panose="020B0604020202020204" pitchFamily="34" charset="0"/>
              </a:rPr>
              <a:t>Monday, February 10, 2020</a:t>
            </a:r>
          </a:p>
          <a:p>
            <a:pPr marL="557213" lvl="1" indent="-214313" defTabSz="685800">
              <a:lnSpc>
                <a:spcPct val="80000"/>
              </a:lnSpc>
            </a:pPr>
            <a:r>
              <a:rPr lang="en-US" sz="1300" dirty="0">
                <a:solidFill>
                  <a:prstClr val="black"/>
                </a:solidFill>
                <a:latin typeface="Arial Narrow" panose="020B0606020202030204" pitchFamily="34" charset="0"/>
                <a:cs typeface="Arial" panose="020B0604020202020204" pitchFamily="34" charset="0"/>
              </a:rPr>
              <a:t>Monday, March 2, 2020</a:t>
            </a:r>
          </a:p>
          <a:p>
            <a:pPr marL="557213" lvl="1" indent="-214313" defTabSz="685800">
              <a:lnSpc>
                <a:spcPct val="80000"/>
              </a:lnSpc>
              <a:buNone/>
            </a:pPr>
            <a:endParaRPr lang="en-US" sz="1300" dirty="0">
              <a:solidFill>
                <a:prstClr val="black"/>
              </a:solidFill>
              <a:latin typeface="Arial Narrow" panose="020B0606020202030204" pitchFamily="34" charset="0"/>
              <a:cs typeface="Arial" panose="020B0604020202020204" pitchFamily="34" charset="0"/>
            </a:endParaRPr>
          </a:p>
          <a:p>
            <a:pPr marL="257175" indent="-257175" defTabSz="685800">
              <a:lnSpc>
                <a:spcPct val="80000"/>
              </a:lnSpc>
            </a:pPr>
            <a:r>
              <a:rPr lang="en-US" sz="1300" dirty="0">
                <a:solidFill>
                  <a:prstClr val="black"/>
                </a:solidFill>
                <a:latin typeface="Arial Narrow" panose="020B0606020202030204" pitchFamily="34" charset="0"/>
                <a:cs typeface="Arial" panose="020B0604020202020204" pitchFamily="34" charset="0"/>
              </a:rPr>
              <a:t>Additional ACH debits will occur to accommodate missed troops, troops with collection issues, and ACH returns.  </a:t>
            </a:r>
          </a:p>
          <a:p>
            <a:pPr marL="257175" indent="-257175" defTabSz="685800">
              <a:lnSpc>
                <a:spcPct val="80000"/>
              </a:lnSpc>
            </a:pPr>
            <a:endParaRPr lang="en-US" sz="1300" dirty="0">
              <a:solidFill>
                <a:prstClr val="black"/>
              </a:solidFill>
              <a:latin typeface="Arial Narrow" panose="020B0606020202030204" pitchFamily="34" charset="0"/>
              <a:cs typeface="Arial" panose="020B0604020202020204" pitchFamily="34" charset="0"/>
            </a:endParaRPr>
          </a:p>
          <a:p>
            <a:pPr marL="257175" indent="-257175" defTabSz="685800">
              <a:lnSpc>
                <a:spcPct val="80000"/>
              </a:lnSpc>
            </a:pPr>
            <a:r>
              <a:rPr lang="en-US" sz="1300" dirty="0">
                <a:solidFill>
                  <a:prstClr val="black"/>
                </a:solidFill>
                <a:latin typeface="Arial Narrow" panose="020B0606020202030204" pitchFamily="34" charset="0"/>
                <a:cs typeface="Arial" panose="020B0604020202020204" pitchFamily="34" charset="0"/>
              </a:rPr>
              <a:t>ACH debits will continue until all amounts due to Council have been collected. </a:t>
            </a:r>
          </a:p>
          <a:p>
            <a:pPr marL="257175" indent="-257175" defTabSz="685800">
              <a:lnSpc>
                <a:spcPct val="80000"/>
              </a:lnSpc>
            </a:pPr>
            <a:endParaRPr lang="en-US" sz="1300" dirty="0">
              <a:solidFill>
                <a:prstClr val="black"/>
              </a:solidFill>
              <a:latin typeface="Arial Narrow" panose="020B0606020202030204" pitchFamily="34" charset="0"/>
              <a:cs typeface="Arial" panose="020B0604020202020204" pitchFamily="34" charset="0"/>
            </a:endParaRPr>
          </a:p>
          <a:p>
            <a:pPr marL="257175" indent="-257175" defTabSz="685800">
              <a:lnSpc>
                <a:spcPct val="80000"/>
              </a:lnSpc>
            </a:pPr>
            <a:r>
              <a:rPr lang="en-US" sz="1300" dirty="0">
                <a:solidFill>
                  <a:prstClr val="black"/>
                </a:solidFill>
                <a:latin typeface="Arial Narrow" panose="020B0606020202030204" pitchFamily="34" charset="0"/>
                <a:cs typeface="Arial" panose="020B0604020202020204" pitchFamily="34" charset="0"/>
              </a:rPr>
              <a:t>Any troop that has an </a:t>
            </a:r>
            <a:r>
              <a:rPr lang="en-US" sz="1300" u="sng" dirty="0">
                <a:solidFill>
                  <a:srgbClr val="FF0000"/>
                </a:solidFill>
                <a:latin typeface="Arial Narrow" panose="020B0606020202030204" pitchFamily="34" charset="0"/>
                <a:cs typeface="Arial" panose="020B0604020202020204" pitchFamily="34" charset="0"/>
              </a:rPr>
              <a:t>NSF on ANY </a:t>
            </a:r>
            <a:r>
              <a:rPr lang="en-US" sz="1300" dirty="0">
                <a:solidFill>
                  <a:prstClr val="black"/>
                </a:solidFill>
                <a:latin typeface="Arial Narrow" panose="020B0606020202030204" pitchFamily="34" charset="0"/>
                <a:cs typeface="Arial" panose="020B0604020202020204" pitchFamily="34" charset="0"/>
              </a:rPr>
              <a:t>of their ACH drafts will not be eligible for their bonus. </a:t>
            </a:r>
          </a:p>
          <a:p>
            <a:pPr marL="257175" indent="-257175" defTabSz="685800"/>
            <a:endParaRPr lang="en-US" sz="1400" dirty="0">
              <a:solidFill>
                <a:prstClr val="black"/>
              </a:solidFill>
              <a:latin typeface="Arial Narrow" panose="020B0606020202030204" pitchFamily="34" charset="0"/>
            </a:endParaRPr>
          </a:p>
        </p:txBody>
      </p:sp>
      <p:sp>
        <p:nvSpPr>
          <p:cNvPr id="2" name="TextBox 1">
            <a:extLst>
              <a:ext uri="{FF2B5EF4-FFF2-40B4-BE49-F238E27FC236}">
                <a16:creationId xmlns:a16="http://schemas.microsoft.com/office/drawing/2014/main" id="{7BE7A95B-35C1-4801-896C-A76A849A6B16}"/>
              </a:ext>
            </a:extLst>
          </p:cNvPr>
          <p:cNvSpPr txBox="1"/>
          <p:nvPr/>
        </p:nvSpPr>
        <p:spPr>
          <a:xfrm>
            <a:off x="6717474" y="1630863"/>
            <a:ext cx="1910890" cy="1477328"/>
          </a:xfrm>
          <a:prstGeom prst="rect">
            <a:avLst/>
          </a:prstGeom>
          <a:noFill/>
        </p:spPr>
        <p:txBody>
          <a:bodyPr wrap="square" rtlCol="0">
            <a:spAutoFit/>
          </a:bodyPr>
          <a:lstStyle/>
          <a:p>
            <a:r>
              <a:rPr lang="en-US" sz="1500" b="1" dirty="0">
                <a:latin typeface="Arial Narrow" panose="020B0606020202030204" pitchFamily="34" charset="0"/>
              </a:rPr>
              <a:t>If a troop deposits money the </a:t>
            </a:r>
            <a:r>
              <a:rPr lang="en-US" sz="1500" b="1" u="sng" dirty="0">
                <a:highlight>
                  <a:srgbClr val="FFFF00"/>
                </a:highlight>
                <a:latin typeface="Arial Narrow" panose="020B0606020202030204" pitchFamily="34" charset="0"/>
              </a:rPr>
              <a:t>Thursday before or day of the ACH</a:t>
            </a:r>
            <a:r>
              <a:rPr lang="en-US" sz="1500" b="1" dirty="0">
                <a:latin typeface="Arial Narrow" panose="020B0606020202030204" pitchFamily="34" charset="0"/>
              </a:rPr>
              <a:t>, their ACH will BOUNCE due to insufficient funds! </a:t>
            </a:r>
          </a:p>
        </p:txBody>
      </p:sp>
      <p:sp>
        <p:nvSpPr>
          <p:cNvPr id="3" name="Explosion: 8 Points 2">
            <a:extLst>
              <a:ext uri="{FF2B5EF4-FFF2-40B4-BE49-F238E27FC236}">
                <a16:creationId xmlns:a16="http://schemas.microsoft.com/office/drawing/2014/main" id="{C39D2597-3C7F-44C0-BD86-05EC44922C52}"/>
              </a:ext>
            </a:extLst>
          </p:cNvPr>
          <p:cNvSpPr/>
          <p:nvPr/>
        </p:nvSpPr>
        <p:spPr>
          <a:xfrm>
            <a:off x="5931179" y="624254"/>
            <a:ext cx="3190375" cy="3490546"/>
          </a:xfrm>
          <a:prstGeom prst="irregularSeal1">
            <a:avLst/>
          </a:prstGeom>
          <a:noFill/>
          <a:ln>
            <a:solidFill>
              <a:srgbClr val="FF0000"/>
            </a:solidFill>
          </a:ln>
          <a:effectLst>
            <a:glow rad="2286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F0E5B9-A405-4233-BBC5-C0A8CD4BBC5B}"/>
              </a:ext>
            </a:extLst>
          </p:cNvPr>
          <p:cNvSpPr/>
          <p:nvPr/>
        </p:nvSpPr>
        <p:spPr>
          <a:xfrm>
            <a:off x="1685485" y="0"/>
            <a:ext cx="577303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000" b="1" cap="none" spc="0" dirty="0">
                <a:ln/>
                <a:solidFill>
                  <a:schemeClr val="accent4"/>
                </a:solidFill>
                <a:effectLst/>
                <a:latin typeface="Arial Narrow" panose="020B0606020202030204" pitchFamily="34" charset="0"/>
              </a:rPr>
              <a:t>Bounced ACH= NO BONUS</a:t>
            </a:r>
            <a:r>
              <a:rPr lang="en-US" sz="5400" b="1" cap="none" spc="0" dirty="0">
                <a:ln/>
                <a:solidFill>
                  <a:schemeClr val="accent4"/>
                </a:solidFill>
                <a:effectLst/>
                <a:latin typeface="Arial Narrow" panose="020B0606020202030204" pitchFamily="34" charset="0"/>
              </a:rPr>
              <a:t>!</a:t>
            </a:r>
          </a:p>
        </p:txBody>
      </p:sp>
    </p:spTree>
    <p:extLst>
      <p:ext uri="{BB962C8B-B14F-4D97-AF65-F5344CB8AC3E}">
        <p14:creationId xmlns:p14="http://schemas.microsoft.com/office/powerpoint/2010/main" val="3436542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F6571E-A94A-4C40-AE92-5DAE76902893}"/>
              </a:ext>
            </a:extLst>
          </p:cNvPr>
          <p:cNvSpPr>
            <a:spLocks noGrp="1"/>
          </p:cNvSpPr>
          <p:nvPr>
            <p:ph type="title"/>
          </p:nvPr>
        </p:nvSpPr>
        <p:spPr/>
        <p:txBody>
          <a:bodyPr/>
          <a:lstStyle/>
          <a:p>
            <a:r>
              <a:rPr lang="en-US" dirty="0"/>
              <a:t>Rewards</a:t>
            </a:r>
          </a:p>
        </p:txBody>
      </p:sp>
    </p:spTree>
    <p:extLst>
      <p:ext uri="{BB962C8B-B14F-4D97-AF65-F5344CB8AC3E}">
        <p14:creationId xmlns:p14="http://schemas.microsoft.com/office/powerpoint/2010/main" val="2958712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66" y="72540"/>
            <a:ext cx="5418821" cy="716095"/>
          </a:xfrm>
          <a:prstGeom prst="rect">
            <a:avLst/>
          </a:prstGeom>
        </p:spPr>
        <p:txBody>
          <a:bodyPr/>
          <a:lstStyle/>
          <a:p>
            <a:r>
              <a:rPr lang="en-US" sz="3200" b="1" dirty="0">
                <a:latin typeface="Arial Narrow" panose="020B0606020202030204" pitchFamily="34" charset="0"/>
              </a:rPr>
              <a:t>Girl Rewards &amp; Opting Out </a:t>
            </a:r>
          </a:p>
        </p:txBody>
      </p:sp>
      <p:sp>
        <p:nvSpPr>
          <p:cNvPr id="7" name="Content Placeholder 2">
            <a:extLst>
              <a:ext uri="{FF2B5EF4-FFF2-40B4-BE49-F238E27FC236}">
                <a16:creationId xmlns:a16="http://schemas.microsoft.com/office/drawing/2014/main" id="{0E853C1C-AB28-4E07-AB03-4664A4ADA5E6}"/>
              </a:ext>
            </a:extLst>
          </p:cNvPr>
          <p:cNvSpPr>
            <a:spLocks noGrp="1"/>
          </p:cNvSpPr>
          <p:nvPr>
            <p:ph type="body" sz="quarter" idx="13"/>
          </p:nvPr>
        </p:nvSpPr>
        <p:spPr>
          <a:xfrm>
            <a:off x="127443" y="1232682"/>
            <a:ext cx="4228044" cy="3205726"/>
          </a:xfrm>
          <a:prstGeom prst="rect">
            <a:avLst/>
          </a:prstGeom>
        </p:spPr>
        <p:txBody>
          <a:bodyPr/>
          <a:lstStyle/>
          <a:p>
            <a:r>
              <a:rPr lang="en-US" sz="1350" b="1" dirty="0">
                <a:latin typeface="Arial Narrow" panose="020B0606020202030204" pitchFamily="34" charset="0"/>
              </a:rPr>
              <a:t>Cadette, Senior, and Ambassador “Opt Out” Option</a:t>
            </a:r>
            <a:endParaRPr lang="en-US" sz="1350" dirty="0">
              <a:latin typeface="Arial Narrow" panose="020B0606020202030204" pitchFamily="34" charset="0"/>
            </a:endParaRPr>
          </a:p>
          <a:p>
            <a:pPr lvl="1"/>
            <a:r>
              <a:rPr lang="en-US" sz="1350" dirty="0">
                <a:latin typeface="Arial Narrow" panose="020B0606020202030204" pitchFamily="34" charset="0"/>
              </a:rPr>
              <a:t>Cadette/Senior/Ambassador Troops only</a:t>
            </a:r>
          </a:p>
          <a:p>
            <a:pPr lvl="1"/>
            <a:r>
              <a:rPr lang="en-US" sz="1350" dirty="0">
                <a:latin typeface="Arial Narrow" panose="020B0606020202030204" pitchFamily="34" charset="0"/>
              </a:rPr>
              <a:t>Troop can earn an extra $0.10 per box</a:t>
            </a:r>
          </a:p>
          <a:p>
            <a:pPr lvl="1"/>
            <a:r>
              <a:rPr lang="en-US" sz="1350" dirty="0">
                <a:latin typeface="Arial Narrow" panose="020B0606020202030204" pitchFamily="34" charset="0"/>
              </a:rPr>
              <a:t>If one Daisy/Brownie/Junior is in the troop, the troop cannot opt out</a:t>
            </a:r>
          </a:p>
          <a:p>
            <a:pPr lvl="1"/>
            <a:r>
              <a:rPr lang="en-US" sz="1350" dirty="0">
                <a:latin typeface="Arial Narrow" panose="020B0606020202030204" pitchFamily="34" charset="0"/>
              </a:rPr>
              <a:t>Every girl in the troop must agree!</a:t>
            </a:r>
          </a:p>
          <a:p>
            <a:pPr lvl="1"/>
            <a:r>
              <a:rPr lang="en-US" sz="1350" dirty="0">
                <a:latin typeface="Arial Narrow" panose="020B0606020202030204" pitchFamily="34" charset="0"/>
              </a:rPr>
              <a:t>Girls will not earn prizes or Girl Scout Dough</a:t>
            </a:r>
          </a:p>
          <a:p>
            <a:pPr lvl="1"/>
            <a:r>
              <a:rPr lang="en-US" sz="1350" dirty="0">
                <a:latin typeface="Arial Narrow" panose="020B0606020202030204" pitchFamily="34" charset="0"/>
              </a:rPr>
              <a:t>Girls will earn patches as outlined in the Girl Reward Plan</a:t>
            </a:r>
          </a:p>
          <a:p>
            <a:pPr lvl="1"/>
            <a:r>
              <a:rPr lang="en-US" sz="1350" dirty="0">
                <a:latin typeface="Arial Narrow" panose="020B0606020202030204" pitchFamily="34" charset="0"/>
              </a:rPr>
              <a:t>Troop must select this option in Smart Cookies</a:t>
            </a:r>
          </a:p>
          <a:p>
            <a:endParaRPr lang="en-US" sz="1350" dirty="0"/>
          </a:p>
        </p:txBody>
      </p:sp>
      <p:pic>
        <p:nvPicPr>
          <p:cNvPr id="3" name="Picture 2">
            <a:extLst>
              <a:ext uri="{FF2B5EF4-FFF2-40B4-BE49-F238E27FC236}">
                <a16:creationId xmlns:a16="http://schemas.microsoft.com/office/drawing/2014/main" id="{E5D869BC-C9AD-4C27-9CE2-E7C81B5831F2}"/>
              </a:ext>
            </a:extLst>
          </p:cNvPr>
          <p:cNvPicPr>
            <a:picLocks noChangeAspect="1"/>
          </p:cNvPicPr>
          <p:nvPr/>
        </p:nvPicPr>
        <p:blipFill>
          <a:blip r:embed="rId2"/>
          <a:stretch>
            <a:fillRect/>
          </a:stretch>
        </p:blipFill>
        <p:spPr>
          <a:xfrm>
            <a:off x="4946170" y="152400"/>
            <a:ext cx="3816830" cy="4991100"/>
          </a:xfrm>
          <a:prstGeom prst="rect">
            <a:avLst/>
          </a:prstGeom>
        </p:spPr>
      </p:pic>
    </p:spTree>
    <p:extLst>
      <p:ext uri="{BB962C8B-B14F-4D97-AF65-F5344CB8AC3E}">
        <p14:creationId xmlns:p14="http://schemas.microsoft.com/office/powerpoint/2010/main" val="1074231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latin typeface="Arial Narrow" panose="020B0606020202030204" pitchFamily="34" charset="0"/>
              </a:rPr>
              <a:t>1,000 + Seller Levels (FAQ’s)</a:t>
            </a:r>
          </a:p>
        </p:txBody>
      </p:sp>
      <p:pic>
        <p:nvPicPr>
          <p:cNvPr id="5" name="Picture 4" descr="images[6]"/>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3778" y="2041932"/>
            <a:ext cx="787421" cy="745616"/>
          </a:xfrm>
          <a:prstGeom prst="rect">
            <a:avLst/>
          </a:prstGeom>
          <a:noFill/>
          <a:ln>
            <a:noFill/>
          </a:ln>
          <a:effectLst/>
        </p:spPr>
      </p:pic>
      <p:pic>
        <p:nvPicPr>
          <p:cNvPr id="6" name="Picture 5" descr="sixflag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3274" y="3058599"/>
            <a:ext cx="748427" cy="630929"/>
          </a:xfrm>
          <a:prstGeom prst="rect">
            <a:avLst/>
          </a:prstGeom>
          <a:noFill/>
          <a:ln>
            <a:noFill/>
          </a:ln>
          <a:effectLst/>
        </p:spPr>
      </p:pic>
      <p:pic>
        <p:nvPicPr>
          <p:cNvPr id="3074" name="Picture 2" descr="http://schlitterbahnnews.com/wp-content/uploads/2012/12/SCH_SNBW_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476" y="1303094"/>
            <a:ext cx="698026" cy="585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4EF77C2-9182-4970-9C1E-5CDFD3809D30}"/>
              </a:ext>
            </a:extLst>
          </p:cNvPr>
          <p:cNvSpPr txBox="1"/>
          <p:nvPr/>
        </p:nvSpPr>
        <p:spPr>
          <a:xfrm>
            <a:off x="111287" y="4494945"/>
            <a:ext cx="7206927" cy="646331"/>
          </a:xfrm>
          <a:prstGeom prst="rect">
            <a:avLst/>
          </a:prstGeom>
          <a:noFill/>
        </p:spPr>
        <p:txBody>
          <a:bodyPr wrap="square" rtlCol="0">
            <a:spAutoFit/>
          </a:bodyPr>
          <a:lstStyle/>
          <a:p>
            <a:r>
              <a:rPr lang="en-US" dirty="0">
                <a:solidFill>
                  <a:srgbClr val="FF0000"/>
                </a:solidFill>
              </a:rPr>
              <a:t>All Electronic items will be given out a the 1,000+ Ceremony (date TBD) or mailed in late May directly to Girl Scout.</a:t>
            </a:r>
          </a:p>
        </p:txBody>
      </p:sp>
      <p:sp>
        <p:nvSpPr>
          <p:cNvPr id="13" name="Text Placeholder 12">
            <a:extLst>
              <a:ext uri="{FF2B5EF4-FFF2-40B4-BE49-F238E27FC236}">
                <a16:creationId xmlns:a16="http://schemas.microsoft.com/office/drawing/2014/main" id="{20D38170-863F-4175-8F15-6E35B42EE460}"/>
              </a:ext>
            </a:extLst>
          </p:cNvPr>
          <p:cNvSpPr>
            <a:spLocks noGrp="1"/>
          </p:cNvSpPr>
          <p:nvPr>
            <p:ph type="body" sz="quarter" idx="13"/>
          </p:nvPr>
        </p:nvSpPr>
        <p:spPr>
          <a:xfrm>
            <a:off x="1" y="1180408"/>
            <a:ext cx="7429500" cy="3205726"/>
          </a:xfrm>
        </p:spPr>
        <p:txBody>
          <a:bodyPr>
            <a:normAutofit fontScale="92500" lnSpcReduction="20000"/>
          </a:bodyPr>
          <a:lstStyle/>
          <a:p>
            <a:r>
              <a:rPr lang="en-US" dirty="0">
                <a:latin typeface="Arial Narrow" panose="020B0606020202030204" pitchFamily="34" charset="0"/>
              </a:rPr>
              <a:t>Free Week of Camp- 1,000+ Level</a:t>
            </a:r>
          </a:p>
          <a:p>
            <a:pPr marL="846534" lvl="2" indent="-285750"/>
            <a:r>
              <a:rPr lang="en-US" dirty="0">
                <a:latin typeface="Arial Narrow" panose="020B0606020202030204" pitchFamily="34" charset="0"/>
              </a:rPr>
              <a:t>Girl will not earn ANY GS Dough including the GS Dough at the 800+ level</a:t>
            </a:r>
          </a:p>
          <a:p>
            <a:pPr marL="846534" lvl="2" indent="-285750"/>
            <a:r>
              <a:rPr lang="en-US" dirty="0">
                <a:latin typeface="Arial Narrow" panose="020B0606020202030204" pitchFamily="34" charset="0"/>
              </a:rPr>
              <a:t>Reminder GS Dough is non-cumulative, which means it does not add from the previous level.</a:t>
            </a:r>
          </a:p>
          <a:p>
            <a:endParaRPr lang="en-US" dirty="0">
              <a:latin typeface="Arial Narrow" panose="020B0606020202030204" pitchFamily="34" charset="0"/>
            </a:endParaRPr>
          </a:p>
          <a:p>
            <a:r>
              <a:rPr lang="en-US" dirty="0">
                <a:latin typeface="Arial Narrow" panose="020B0606020202030204" pitchFamily="34" charset="0"/>
              </a:rPr>
              <a:t>Girls who are striving a for a Free Week of Camp should register in February and pay deposit</a:t>
            </a:r>
          </a:p>
          <a:p>
            <a:pPr marL="1007269" lvl="2" indent="-285750"/>
            <a:r>
              <a:rPr lang="en-US" dirty="0">
                <a:latin typeface="Arial Narrow" panose="020B0606020202030204" pitchFamily="34" charset="0"/>
              </a:rPr>
              <a:t>Once a girl has made this selection in Smart Cookies, at the end of the sale a list will go to the camp registrar and the balance for the camp will be zeroed out. </a:t>
            </a:r>
          </a:p>
          <a:p>
            <a:pPr marL="1007269" lvl="2" indent="-285750"/>
            <a:r>
              <a:rPr lang="en-US" dirty="0">
                <a:latin typeface="Arial Narrow" panose="020B0606020202030204" pitchFamily="34" charset="0"/>
              </a:rPr>
              <a:t>Deposit will be reimbursed on a rolling basis beginning April 1</a:t>
            </a:r>
          </a:p>
          <a:p>
            <a:endParaRPr lang="en-US" dirty="0">
              <a:latin typeface="Arial Narrow" panose="020B0606020202030204" pitchFamily="34" charset="0"/>
            </a:endParaRPr>
          </a:p>
          <a:p>
            <a:r>
              <a:rPr lang="en-US" dirty="0">
                <a:latin typeface="Arial Narrow" panose="020B0606020202030204" pitchFamily="34" charset="0"/>
              </a:rPr>
              <a:t>Day Trip for Two</a:t>
            </a:r>
          </a:p>
          <a:p>
            <a:pPr lvl="1"/>
            <a:r>
              <a:rPr lang="en-US" dirty="0">
                <a:latin typeface="Arial Narrow" panose="020B0606020202030204" pitchFamily="34" charset="0"/>
              </a:rPr>
              <a:t>Two theme park tickets to a theme park a girl choses</a:t>
            </a:r>
          </a:p>
          <a:p>
            <a:endParaRPr lang="en-US" dirty="0">
              <a:latin typeface="Arial Narrow" panose="020B0606020202030204" pitchFamily="34" charset="0"/>
            </a:endParaRPr>
          </a:p>
          <a:p>
            <a:pPr marL="0" indent="0">
              <a:buNone/>
            </a:pPr>
            <a:endParaRPr lang="en-US" dirty="0"/>
          </a:p>
        </p:txBody>
      </p:sp>
    </p:spTree>
    <p:extLst>
      <p:ext uri="{BB962C8B-B14F-4D97-AF65-F5344CB8AC3E}">
        <p14:creationId xmlns:p14="http://schemas.microsoft.com/office/powerpoint/2010/main" val="1945693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005244"/>
            <a:ext cx="3376832" cy="5369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r>
              <a:rPr lang="en-US" sz="3300" dirty="0">
                <a:solidFill>
                  <a:prstClr val="black"/>
                </a:solidFill>
                <a:latin typeface="Arial Narrow" panose="020B0606020202030204" pitchFamily="34" charset="0"/>
              </a:rPr>
              <a:t>San Francisco Trip!!!</a:t>
            </a:r>
          </a:p>
        </p:txBody>
      </p:sp>
      <p:sp>
        <p:nvSpPr>
          <p:cNvPr id="7" name="Content Placeholder 2"/>
          <p:cNvSpPr txBox="1">
            <a:spLocks/>
          </p:cNvSpPr>
          <p:nvPr/>
        </p:nvSpPr>
        <p:spPr>
          <a:xfrm>
            <a:off x="0" y="1485289"/>
            <a:ext cx="4087168" cy="137725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1350" dirty="0">
                <a:solidFill>
                  <a:prstClr val="black"/>
                </a:solidFill>
                <a:latin typeface="Arial Narrow" panose="020B0606020202030204" pitchFamily="34" charset="0"/>
              </a:rPr>
              <a:t>Luggage tags </a:t>
            </a:r>
          </a:p>
          <a:p>
            <a:pPr marL="257175" indent="-257175" defTabSz="685800"/>
            <a:r>
              <a:rPr lang="en-US" sz="1350" dirty="0">
                <a:solidFill>
                  <a:prstClr val="black"/>
                </a:solidFill>
                <a:latin typeface="Arial Narrow" panose="020B0606020202030204" pitchFamily="34" charset="0"/>
              </a:rPr>
              <a:t>To earn tags both the troop and girl must meet certain requirements:</a:t>
            </a:r>
          </a:p>
          <a:p>
            <a:pPr marL="657225" lvl="1" indent="-257175" defTabSz="685800"/>
            <a:r>
              <a:rPr lang="en-US" sz="950" dirty="0">
                <a:solidFill>
                  <a:prstClr val="black"/>
                </a:solidFill>
                <a:latin typeface="Arial Narrow" panose="020B0606020202030204" pitchFamily="34" charset="0"/>
              </a:rPr>
              <a:t>Troop must have 215+ per girl average at Initial Order with at least 1 box assigned to each girl</a:t>
            </a:r>
          </a:p>
          <a:p>
            <a:pPr marL="657225" lvl="1" indent="-257175" defTabSz="685800"/>
            <a:r>
              <a:rPr lang="en-US" sz="950" dirty="0">
                <a:solidFill>
                  <a:prstClr val="black"/>
                </a:solidFill>
                <a:latin typeface="Arial Narrow" panose="020B0606020202030204" pitchFamily="34" charset="0"/>
              </a:rPr>
              <a:t>At the end of the sale each girl in qualifying troop who sells 215+ packages will receive the reward</a:t>
            </a:r>
          </a:p>
          <a:p>
            <a:pPr marL="257175" indent="-257175" defTabSz="685800"/>
            <a:endParaRPr lang="en-US" sz="1350" dirty="0">
              <a:solidFill>
                <a:prstClr val="black"/>
              </a:solidFill>
              <a:latin typeface="Trefoil Sans Light" panose="00000400000000000000" pitchFamily="50" charset="0"/>
            </a:endParaRPr>
          </a:p>
          <a:p>
            <a:pPr marL="257175" indent="-257175" defTabSz="685800"/>
            <a:endParaRPr lang="en-US" sz="2400" dirty="0">
              <a:solidFill>
                <a:prstClr val="black"/>
              </a:solidFill>
              <a:latin typeface="Calibri"/>
            </a:endParaRPr>
          </a:p>
        </p:txBody>
      </p:sp>
      <p:sp>
        <p:nvSpPr>
          <p:cNvPr id="9" name="Title 1"/>
          <p:cNvSpPr txBox="1">
            <a:spLocks/>
          </p:cNvSpPr>
          <p:nvPr/>
        </p:nvSpPr>
        <p:spPr>
          <a:xfrm>
            <a:off x="0" y="1015319"/>
            <a:ext cx="4503421" cy="5369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r>
              <a:rPr lang="en-US" sz="3300" dirty="0">
                <a:solidFill>
                  <a:prstClr val="black"/>
                </a:solidFill>
                <a:latin typeface="Arial Narrow" panose="020B0606020202030204" pitchFamily="34" charset="0"/>
              </a:rPr>
              <a:t>Initial Order Reward</a:t>
            </a:r>
          </a:p>
        </p:txBody>
      </p:sp>
      <p:sp>
        <p:nvSpPr>
          <p:cNvPr id="3" name="Title 2">
            <a:extLst>
              <a:ext uri="{FF2B5EF4-FFF2-40B4-BE49-F238E27FC236}">
                <a16:creationId xmlns:a16="http://schemas.microsoft.com/office/drawing/2014/main" id="{321ABDBA-2207-48B7-A7C2-2B303F4ABAA0}"/>
              </a:ext>
            </a:extLst>
          </p:cNvPr>
          <p:cNvSpPr>
            <a:spLocks noGrp="1"/>
          </p:cNvSpPr>
          <p:nvPr>
            <p:ph type="title"/>
          </p:nvPr>
        </p:nvSpPr>
        <p:spPr/>
        <p:txBody>
          <a:bodyPr/>
          <a:lstStyle/>
          <a:p>
            <a:r>
              <a:rPr lang="en-US" sz="3600" b="1" dirty="0">
                <a:latin typeface="Arial Narrow" panose="020B0606020202030204" pitchFamily="34" charset="0"/>
              </a:rPr>
              <a:t>Other Rewards</a:t>
            </a:r>
          </a:p>
        </p:txBody>
      </p:sp>
      <p:sp>
        <p:nvSpPr>
          <p:cNvPr id="13" name="Content Placeholder 2">
            <a:extLst>
              <a:ext uri="{FF2B5EF4-FFF2-40B4-BE49-F238E27FC236}">
                <a16:creationId xmlns:a16="http://schemas.microsoft.com/office/drawing/2014/main" id="{79CFCD7A-9D69-4FDF-90E7-6989067F73A0}"/>
              </a:ext>
            </a:extLst>
          </p:cNvPr>
          <p:cNvSpPr txBox="1">
            <a:spLocks/>
          </p:cNvSpPr>
          <p:nvPr/>
        </p:nvSpPr>
        <p:spPr>
          <a:xfrm>
            <a:off x="60665" y="3755767"/>
            <a:ext cx="5207271" cy="12001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1350" dirty="0">
                <a:solidFill>
                  <a:prstClr val="black"/>
                </a:solidFill>
                <a:latin typeface="Arial Narrow" panose="020B0606020202030204" pitchFamily="34" charset="0"/>
              </a:rPr>
              <a:t>Girls must sell 3500+ packages</a:t>
            </a:r>
          </a:p>
          <a:p>
            <a:pPr marL="257175" indent="-257175" defTabSz="685800"/>
            <a:r>
              <a:rPr lang="en-US" sz="1350" dirty="0">
                <a:solidFill>
                  <a:prstClr val="black"/>
                </a:solidFill>
                <a:latin typeface="Arial Narrow" panose="020B0606020202030204" pitchFamily="34" charset="0"/>
              </a:rPr>
              <a:t>Trip scheduled for July 22-26, 2020</a:t>
            </a:r>
          </a:p>
          <a:p>
            <a:pPr marL="257175" indent="-257175" defTabSz="685800"/>
            <a:r>
              <a:rPr lang="en-US" sz="1350" dirty="0">
                <a:solidFill>
                  <a:prstClr val="black"/>
                </a:solidFill>
                <a:latin typeface="Arial Narrow" panose="020B0606020202030204" pitchFamily="34" charset="0"/>
              </a:rPr>
              <a:t>Staff chaperoned</a:t>
            </a:r>
          </a:p>
          <a:p>
            <a:pPr marL="257175" indent="-257175" defTabSz="685800"/>
            <a:r>
              <a:rPr lang="en-US" sz="1350" dirty="0">
                <a:solidFill>
                  <a:prstClr val="black"/>
                </a:solidFill>
                <a:latin typeface="Arial Narrow" panose="020B0606020202030204" pitchFamily="34" charset="0"/>
              </a:rPr>
              <a:t>Parents will not be allowed to attend</a:t>
            </a:r>
          </a:p>
          <a:p>
            <a:pPr marL="257175" indent="-257175" defTabSz="685800"/>
            <a:endParaRPr lang="en-US" sz="2400" dirty="0">
              <a:solidFill>
                <a:prstClr val="black"/>
              </a:solidFill>
              <a:latin typeface="Calibri"/>
            </a:endParaRPr>
          </a:p>
        </p:txBody>
      </p:sp>
      <p:pic>
        <p:nvPicPr>
          <p:cNvPr id="4" name="Picture 3" descr="A close up of a device&#10;&#10;Description automatically generated">
            <a:extLst>
              <a:ext uri="{FF2B5EF4-FFF2-40B4-BE49-F238E27FC236}">
                <a16:creationId xmlns:a16="http://schemas.microsoft.com/office/drawing/2014/main" id="{D6DC6E69-926A-423C-B5AC-F5C1B53D41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02767" y="1263979"/>
            <a:ext cx="1771279" cy="1228972"/>
          </a:xfrm>
          <a:prstGeom prst="rect">
            <a:avLst/>
          </a:prstGeom>
        </p:spPr>
      </p:pic>
      <p:pic>
        <p:nvPicPr>
          <p:cNvPr id="1026" name="Picture 2" descr="Image result for san francisco images">
            <a:extLst>
              <a:ext uri="{FF2B5EF4-FFF2-40B4-BE49-F238E27FC236}">
                <a16:creationId xmlns:a16="http://schemas.microsoft.com/office/drawing/2014/main" id="{0E074291-C828-493E-9393-2D7333A08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896" y="3514895"/>
            <a:ext cx="2223150" cy="145894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2936D4E1-19CC-4632-A7B2-BBEA47AB0076}"/>
              </a:ext>
            </a:extLst>
          </p:cNvPr>
          <p:cNvSpPr txBox="1">
            <a:spLocks/>
          </p:cNvSpPr>
          <p:nvPr/>
        </p:nvSpPr>
        <p:spPr>
          <a:xfrm>
            <a:off x="5737237" y="2331849"/>
            <a:ext cx="3201646" cy="239615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1350" dirty="0">
                <a:solidFill>
                  <a:prstClr val="black"/>
                </a:solidFill>
                <a:latin typeface="Arial Narrow" panose="020B0606020202030204" pitchFamily="34" charset="0"/>
              </a:rPr>
              <a:t>Give the gift of campership For every 1500 packages a girl sells over 3,500 packages, GSCTX will donate the average camp program rate to our campership fund so that we can send more girls to camp in Summer 2020! </a:t>
            </a:r>
          </a:p>
          <a:p>
            <a:pPr marL="257175" indent="-257175" defTabSz="685800"/>
            <a:r>
              <a:rPr lang="en-US" sz="1350" dirty="0">
                <a:solidFill>
                  <a:prstClr val="black"/>
                </a:solidFill>
                <a:latin typeface="Arial Narrow" panose="020B0606020202030204" pitchFamily="34" charset="0"/>
              </a:rPr>
              <a:t>This is a great opportunity for girls to help fellow Girl Scouts experience the world of Girl Scout Camp!</a:t>
            </a:r>
            <a:endParaRPr lang="en-US" sz="950" dirty="0">
              <a:solidFill>
                <a:prstClr val="black"/>
              </a:solidFill>
              <a:latin typeface="Arial Narrow" panose="020B0606020202030204" pitchFamily="34" charset="0"/>
            </a:endParaRPr>
          </a:p>
          <a:p>
            <a:pPr marL="257175" indent="-257175" defTabSz="685800"/>
            <a:endParaRPr lang="en-US" sz="1350" dirty="0">
              <a:solidFill>
                <a:prstClr val="black"/>
              </a:solidFill>
              <a:latin typeface="Trefoil Sans Light" panose="00000400000000000000" pitchFamily="50" charset="0"/>
            </a:endParaRPr>
          </a:p>
          <a:p>
            <a:pPr marL="257175" indent="-257175" defTabSz="685800"/>
            <a:endParaRPr lang="en-US" sz="2400" dirty="0">
              <a:solidFill>
                <a:prstClr val="black"/>
              </a:solidFill>
              <a:latin typeface="Calibri"/>
            </a:endParaRPr>
          </a:p>
        </p:txBody>
      </p:sp>
      <p:sp>
        <p:nvSpPr>
          <p:cNvPr id="11" name="Title 1">
            <a:extLst>
              <a:ext uri="{FF2B5EF4-FFF2-40B4-BE49-F238E27FC236}">
                <a16:creationId xmlns:a16="http://schemas.microsoft.com/office/drawing/2014/main" id="{08E79948-6E63-41CF-8210-1ABB2BF4812B}"/>
              </a:ext>
            </a:extLst>
          </p:cNvPr>
          <p:cNvSpPr txBox="1">
            <a:spLocks/>
          </p:cNvSpPr>
          <p:nvPr/>
        </p:nvSpPr>
        <p:spPr>
          <a:xfrm>
            <a:off x="5940591" y="1562093"/>
            <a:ext cx="2794938" cy="5369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r>
              <a:rPr lang="en-US" sz="3300" dirty="0">
                <a:solidFill>
                  <a:prstClr val="black"/>
                </a:solidFill>
                <a:latin typeface="Arial Narrow" panose="020B0606020202030204" pitchFamily="34" charset="0"/>
              </a:rPr>
              <a:t>5000+ Incentive</a:t>
            </a:r>
          </a:p>
        </p:txBody>
      </p:sp>
    </p:spTree>
    <p:extLst>
      <p:ext uri="{BB962C8B-B14F-4D97-AF65-F5344CB8AC3E}">
        <p14:creationId xmlns:p14="http://schemas.microsoft.com/office/powerpoint/2010/main" val="16533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r>
              <a:rPr lang="en-US" sz="4000" b="1" dirty="0">
                <a:latin typeface="Arial Narrow" panose="020B0606020202030204" pitchFamily="34" charset="0"/>
              </a:rPr>
              <a:t>GS Dough Information</a:t>
            </a:r>
          </a:p>
        </p:txBody>
      </p:sp>
      <p:sp>
        <p:nvSpPr>
          <p:cNvPr id="2" name="TextBox 1">
            <a:extLst>
              <a:ext uri="{FF2B5EF4-FFF2-40B4-BE49-F238E27FC236}">
                <a16:creationId xmlns:a16="http://schemas.microsoft.com/office/drawing/2014/main" id="{4FD72C34-F808-4439-8D4E-2A1D6A7F9D44}"/>
              </a:ext>
            </a:extLst>
          </p:cNvPr>
          <p:cNvSpPr txBox="1"/>
          <p:nvPr/>
        </p:nvSpPr>
        <p:spPr>
          <a:xfrm>
            <a:off x="0" y="1090914"/>
            <a:ext cx="8130540" cy="3970318"/>
          </a:xfrm>
          <a:prstGeom prst="rect">
            <a:avLst/>
          </a:prstGeom>
          <a:noFill/>
        </p:spPr>
        <p:txBody>
          <a:bodyPr wrap="square" rtlCol="0">
            <a:spAutoFit/>
          </a:bodyPr>
          <a:lstStyle/>
          <a:p>
            <a:r>
              <a:rPr lang="en-US" sz="1200" b="1" dirty="0">
                <a:latin typeface="Arial Narrow" panose="020B0606020202030204" pitchFamily="34" charset="0"/>
              </a:rPr>
              <a:t>What is it? </a:t>
            </a:r>
            <a:r>
              <a:rPr lang="en-US" sz="1200" dirty="0">
                <a:latin typeface="Arial Narrow" panose="020B0606020202030204" pitchFamily="34" charset="0"/>
              </a:rPr>
              <a:t>A GIRL incentive that a girl can earn starting at the 215+ package level and above. GS Dough is non-cumulative! </a:t>
            </a:r>
          </a:p>
          <a:p>
            <a:endParaRPr lang="en-US" sz="1200" dirty="0">
              <a:latin typeface="Arial Narrow" panose="020B0606020202030204" pitchFamily="34" charset="0"/>
            </a:endParaRPr>
          </a:p>
          <a:p>
            <a:r>
              <a:rPr lang="en-US" sz="1200" b="1" dirty="0">
                <a:latin typeface="Arial Narrow" panose="020B0606020202030204" pitchFamily="34" charset="0"/>
              </a:rPr>
              <a:t>What can it be used for? </a:t>
            </a:r>
            <a:r>
              <a:rPr lang="en-US" sz="1200" dirty="0">
                <a:latin typeface="Arial Narrow" panose="020B0606020202030204" pitchFamily="34" charset="0"/>
              </a:rPr>
              <a:t>Troop Trips, GSUSA Destination Trip, Council Sponsored Trip, GSCTX Resident Camp, GSCTX Events/Activities, GSCTX Shop purchases and Master Property Plan (GSCTX Facilities)  </a:t>
            </a:r>
          </a:p>
          <a:p>
            <a:endParaRPr lang="en-US" sz="1200" dirty="0">
              <a:latin typeface="Arial Narrow" panose="020B0606020202030204" pitchFamily="34" charset="0"/>
            </a:endParaRPr>
          </a:p>
          <a:p>
            <a:r>
              <a:rPr lang="en-US" sz="1200" b="1" dirty="0">
                <a:latin typeface="Arial Narrow" panose="020B0606020202030204" pitchFamily="34" charset="0"/>
              </a:rPr>
              <a:t>How can I use it for the above items? </a:t>
            </a:r>
            <a:r>
              <a:rPr lang="en-US" sz="1200" dirty="0">
                <a:latin typeface="Arial Narrow" panose="020B0606020202030204" pitchFamily="34" charset="0"/>
              </a:rPr>
              <a:t>Depends on the item! </a:t>
            </a:r>
          </a:p>
          <a:p>
            <a:r>
              <a:rPr lang="en-US" sz="1200" b="1" dirty="0">
                <a:solidFill>
                  <a:schemeClr val="accent2"/>
                </a:solidFill>
                <a:latin typeface="Arial Narrow" panose="020B0606020202030204" pitchFamily="34" charset="0"/>
              </a:rPr>
              <a:t>GSCTX Shop- </a:t>
            </a:r>
            <a:r>
              <a:rPr lang="en-US" sz="1200" dirty="0">
                <a:latin typeface="Arial Narrow" panose="020B0606020202030204" pitchFamily="34" charset="0"/>
              </a:rPr>
              <a:t>use directly in the shop (can’t be used online, sorry!)</a:t>
            </a:r>
          </a:p>
          <a:p>
            <a:r>
              <a:rPr lang="en-US" sz="1200" b="1" dirty="0">
                <a:solidFill>
                  <a:schemeClr val="accent2"/>
                </a:solidFill>
                <a:latin typeface="Arial Narrow" panose="020B0606020202030204" pitchFamily="34" charset="0"/>
              </a:rPr>
              <a:t>Council trips, GSCTX Camp, GSCTX Events- </a:t>
            </a:r>
            <a:r>
              <a:rPr lang="en-US" sz="1200" dirty="0">
                <a:latin typeface="Arial Narrow" panose="020B0606020202030204" pitchFamily="34" charset="0"/>
              </a:rPr>
              <a:t>paper event registration for events</a:t>
            </a:r>
          </a:p>
          <a:p>
            <a:r>
              <a:rPr lang="en-US" sz="1200" b="1" dirty="0">
                <a:solidFill>
                  <a:schemeClr val="accent2"/>
                </a:solidFill>
                <a:latin typeface="Arial Narrow" panose="020B0606020202030204" pitchFamily="34" charset="0"/>
              </a:rPr>
              <a:t>Troop trip, Destination trip</a:t>
            </a:r>
            <a:r>
              <a:rPr lang="en-US" sz="1200" b="1" dirty="0">
                <a:latin typeface="Arial Narrow" panose="020B0606020202030204" pitchFamily="34" charset="0"/>
              </a:rPr>
              <a:t>- </a:t>
            </a:r>
            <a:r>
              <a:rPr lang="en-US" sz="1200" dirty="0">
                <a:latin typeface="Arial Narrow" panose="020B0606020202030204" pitchFamily="34" charset="0"/>
              </a:rPr>
              <a:t>GS Dough Activity Form that can be found on our website</a:t>
            </a:r>
          </a:p>
          <a:p>
            <a:endParaRPr lang="en-US" sz="1200" b="1" dirty="0">
              <a:latin typeface="Arial Narrow" panose="020B0606020202030204" pitchFamily="34" charset="0"/>
            </a:endParaRPr>
          </a:p>
          <a:p>
            <a:r>
              <a:rPr lang="en-US" sz="1200" b="1" dirty="0">
                <a:latin typeface="Arial Narrow" panose="020B0606020202030204" pitchFamily="34" charset="0"/>
              </a:rPr>
              <a:t>What can it NOT be used for? </a:t>
            </a:r>
            <a:r>
              <a:rPr lang="en-US" sz="1200" dirty="0">
                <a:latin typeface="Arial Narrow" panose="020B0606020202030204" pitchFamily="34" charset="0"/>
              </a:rPr>
              <a:t>FOGS, Girl Scout Membership Fees, SU Events, online GSUSA Store or any online store</a:t>
            </a:r>
          </a:p>
          <a:p>
            <a:endParaRPr lang="en-US" sz="1200" dirty="0">
              <a:latin typeface="Arial Narrow" panose="020B0606020202030204" pitchFamily="34" charset="0"/>
            </a:endParaRPr>
          </a:p>
          <a:p>
            <a:r>
              <a:rPr lang="en-US" sz="1200" b="1" dirty="0">
                <a:latin typeface="Arial Narrow" panose="020B0606020202030204" pitchFamily="34" charset="0"/>
              </a:rPr>
              <a:t>When is it received? </a:t>
            </a:r>
            <a:r>
              <a:rPr lang="en-US" sz="1200" dirty="0">
                <a:latin typeface="Arial Narrow" panose="020B0606020202030204" pitchFamily="34" charset="0"/>
              </a:rPr>
              <a:t>GS Dough is mailed out at the end of March to you, the SUCM</a:t>
            </a:r>
          </a:p>
          <a:p>
            <a:endParaRPr lang="en-US" sz="1200" dirty="0">
              <a:latin typeface="Arial Narrow" panose="020B0606020202030204" pitchFamily="34" charset="0"/>
            </a:endParaRPr>
          </a:p>
          <a:p>
            <a:r>
              <a:rPr lang="en-US" sz="1200" b="1" dirty="0">
                <a:latin typeface="Arial Narrow" panose="020B0606020202030204" pitchFamily="34" charset="0"/>
              </a:rPr>
              <a:t>Does GS Dough expire? </a:t>
            </a:r>
            <a:r>
              <a:rPr lang="en-US" sz="1200" dirty="0">
                <a:latin typeface="Arial Narrow" panose="020B0606020202030204" pitchFamily="34" charset="0"/>
              </a:rPr>
              <a:t>Yes, GS Dough expires in December. For specific date refer to our website. </a:t>
            </a:r>
          </a:p>
          <a:p>
            <a:endParaRPr lang="en-US" sz="1200" dirty="0">
              <a:latin typeface="Arial Narrow" panose="020B0606020202030204" pitchFamily="34" charset="0"/>
            </a:endParaRPr>
          </a:p>
          <a:p>
            <a:r>
              <a:rPr lang="en-US" sz="1200" dirty="0">
                <a:latin typeface="Arial Narrow" panose="020B0606020202030204" pitchFamily="34" charset="0"/>
              </a:rPr>
              <a:t>More information visit </a:t>
            </a:r>
            <a:r>
              <a:rPr lang="en-US" sz="1200" dirty="0">
                <a:latin typeface="Arial Narrow" panose="020B0606020202030204" pitchFamily="34" charset="0"/>
                <a:hlinkClick r:id="rId2"/>
              </a:rPr>
              <a:t>www.gsctx.org</a:t>
            </a:r>
            <a:r>
              <a:rPr lang="en-US" sz="1200" dirty="0">
                <a:latin typeface="Arial Narrow" panose="020B0606020202030204" pitchFamily="34" charset="0"/>
              </a:rPr>
              <a:t> or contact </a:t>
            </a:r>
            <a:r>
              <a:rPr lang="en-US" sz="1200" dirty="0">
                <a:latin typeface="Arial Narrow" panose="020B0606020202030204" pitchFamily="34" charset="0"/>
                <a:hlinkClick r:id="rId3"/>
              </a:rPr>
              <a:t>Products@gsctx.org</a:t>
            </a:r>
            <a:r>
              <a:rPr lang="en-US" sz="1200" dirty="0">
                <a:latin typeface="Arial Narrow" panose="020B0606020202030204" pitchFamily="34" charset="0"/>
              </a:rPr>
              <a:t> </a:t>
            </a:r>
          </a:p>
          <a:p>
            <a:endParaRPr lang="en-US" sz="1200" dirty="0">
              <a:latin typeface="Arial Narrow" panose="020B0606020202030204" pitchFamily="34" charset="0"/>
            </a:endParaRPr>
          </a:p>
          <a:p>
            <a:r>
              <a:rPr lang="en-US" b="1" dirty="0">
                <a:highlight>
                  <a:srgbClr val="FFFF00"/>
                </a:highlight>
                <a:latin typeface="Arial Narrow" panose="020B0606020202030204" pitchFamily="34" charset="0"/>
              </a:rPr>
              <a:t>GS Dough is NOT for troops to hold on to or hoard! Please give out the cards to girls that earned it. GS Dough is also not for the troop to use without girl’s permission. </a:t>
            </a:r>
          </a:p>
        </p:txBody>
      </p:sp>
      <p:pic>
        <p:nvPicPr>
          <p:cNvPr id="10" name="Picture 9">
            <a:extLst>
              <a:ext uri="{FF2B5EF4-FFF2-40B4-BE49-F238E27FC236}">
                <a16:creationId xmlns:a16="http://schemas.microsoft.com/office/drawing/2014/main" id="{7D419201-045F-4407-8782-CF6AD2E0D809}"/>
              </a:ext>
            </a:extLst>
          </p:cNvPr>
          <p:cNvPicPr>
            <a:picLocks noChangeAspect="1"/>
          </p:cNvPicPr>
          <p:nvPr/>
        </p:nvPicPr>
        <p:blipFill>
          <a:blip r:embed="rId4"/>
          <a:stretch>
            <a:fillRect/>
          </a:stretch>
        </p:blipFill>
        <p:spPr>
          <a:xfrm>
            <a:off x="7279444" y="2029747"/>
            <a:ext cx="1758461" cy="1340827"/>
          </a:xfrm>
          <a:prstGeom prst="rect">
            <a:avLst/>
          </a:prstGeom>
        </p:spPr>
      </p:pic>
    </p:spTree>
    <p:extLst>
      <p:ext uri="{BB962C8B-B14F-4D97-AF65-F5344CB8AC3E}">
        <p14:creationId xmlns:p14="http://schemas.microsoft.com/office/powerpoint/2010/main" val="212431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A0A2BE-7E59-4D55-8764-162068656542}"/>
              </a:ext>
            </a:extLst>
          </p:cNvPr>
          <p:cNvSpPr>
            <a:spLocks noGrp="1"/>
          </p:cNvSpPr>
          <p:nvPr>
            <p:ph type="title"/>
          </p:nvPr>
        </p:nvSpPr>
        <p:spPr>
          <a:xfrm>
            <a:off x="171254" y="250356"/>
            <a:ext cx="7322761" cy="716095"/>
          </a:xfrm>
        </p:spPr>
        <p:txBody>
          <a:bodyPr/>
          <a:lstStyle/>
          <a:p>
            <a:r>
              <a:rPr lang="en-US" sz="2500" b="1" dirty="0">
                <a:latin typeface="Arial Narrow" panose="020B0606020202030204" pitchFamily="34" charset="0"/>
              </a:rPr>
              <a:t>Cookie Line Up- All cookies are $4 except for Gluten Free those are $5</a:t>
            </a:r>
          </a:p>
        </p:txBody>
      </p:sp>
      <p:pic>
        <p:nvPicPr>
          <p:cNvPr id="2" name="Picture 1">
            <a:extLst>
              <a:ext uri="{FF2B5EF4-FFF2-40B4-BE49-F238E27FC236}">
                <a16:creationId xmlns:a16="http://schemas.microsoft.com/office/drawing/2014/main" id="{3A5E8BCF-501B-48D7-AC49-7E9BCB233E6A}"/>
              </a:ext>
            </a:extLst>
          </p:cNvPr>
          <p:cNvPicPr>
            <a:picLocks noChangeAspect="1"/>
          </p:cNvPicPr>
          <p:nvPr/>
        </p:nvPicPr>
        <p:blipFill>
          <a:blip r:embed="rId2"/>
          <a:stretch>
            <a:fillRect/>
          </a:stretch>
        </p:blipFill>
        <p:spPr>
          <a:xfrm>
            <a:off x="0" y="1138237"/>
            <a:ext cx="7743825" cy="2206341"/>
          </a:xfrm>
          <a:prstGeom prst="rect">
            <a:avLst/>
          </a:prstGeom>
        </p:spPr>
      </p:pic>
      <p:pic>
        <p:nvPicPr>
          <p:cNvPr id="4" name="Picture 3">
            <a:extLst>
              <a:ext uri="{FF2B5EF4-FFF2-40B4-BE49-F238E27FC236}">
                <a16:creationId xmlns:a16="http://schemas.microsoft.com/office/drawing/2014/main" id="{8BA66325-5BC4-4281-A623-0EA4667AA1BD}"/>
              </a:ext>
            </a:extLst>
          </p:cNvPr>
          <p:cNvPicPr>
            <a:picLocks noChangeAspect="1"/>
          </p:cNvPicPr>
          <p:nvPr/>
        </p:nvPicPr>
        <p:blipFill>
          <a:blip r:embed="rId3"/>
          <a:stretch>
            <a:fillRect/>
          </a:stretch>
        </p:blipFill>
        <p:spPr>
          <a:xfrm>
            <a:off x="2781300" y="3129954"/>
            <a:ext cx="2867025" cy="2013546"/>
          </a:xfrm>
          <a:prstGeom prst="rect">
            <a:avLst/>
          </a:prstGeom>
        </p:spPr>
      </p:pic>
      <p:pic>
        <p:nvPicPr>
          <p:cNvPr id="5" name="Picture 4">
            <a:extLst>
              <a:ext uri="{FF2B5EF4-FFF2-40B4-BE49-F238E27FC236}">
                <a16:creationId xmlns:a16="http://schemas.microsoft.com/office/drawing/2014/main" id="{701C6C58-E0D6-4C91-A079-1144274FD7DF}"/>
              </a:ext>
            </a:extLst>
          </p:cNvPr>
          <p:cNvPicPr>
            <a:picLocks noChangeAspect="1"/>
          </p:cNvPicPr>
          <p:nvPr/>
        </p:nvPicPr>
        <p:blipFill>
          <a:blip r:embed="rId4"/>
          <a:stretch>
            <a:fillRect/>
          </a:stretch>
        </p:blipFill>
        <p:spPr>
          <a:xfrm>
            <a:off x="7648575" y="1423988"/>
            <a:ext cx="1338262" cy="1836030"/>
          </a:xfrm>
          <a:prstGeom prst="rect">
            <a:avLst/>
          </a:prstGeom>
        </p:spPr>
      </p:pic>
      <p:pic>
        <p:nvPicPr>
          <p:cNvPr id="6" name="Picture 5" descr="A piece of food&#10;&#10;Description automatically generated">
            <a:extLst>
              <a:ext uri="{FF2B5EF4-FFF2-40B4-BE49-F238E27FC236}">
                <a16:creationId xmlns:a16="http://schemas.microsoft.com/office/drawing/2014/main" id="{EFF9AC83-73C8-4442-86C0-099D67B9992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48325" y="3057114"/>
            <a:ext cx="2294541" cy="1836030"/>
          </a:xfrm>
          <a:prstGeom prst="rect">
            <a:avLst/>
          </a:prstGeom>
        </p:spPr>
      </p:pic>
      <p:sp>
        <p:nvSpPr>
          <p:cNvPr id="7" name="TextBox 6">
            <a:extLst>
              <a:ext uri="{FF2B5EF4-FFF2-40B4-BE49-F238E27FC236}">
                <a16:creationId xmlns:a16="http://schemas.microsoft.com/office/drawing/2014/main" id="{FD70C953-B143-4BB7-B273-BD225A375357}"/>
              </a:ext>
            </a:extLst>
          </p:cNvPr>
          <p:cNvSpPr txBox="1"/>
          <p:nvPr/>
        </p:nvSpPr>
        <p:spPr>
          <a:xfrm>
            <a:off x="6076590" y="4618212"/>
            <a:ext cx="1438010"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Gluten Free Caramel Chocolate Chip</a:t>
            </a:r>
          </a:p>
        </p:txBody>
      </p:sp>
      <p:pic>
        <p:nvPicPr>
          <p:cNvPr id="8" name="Picture 7">
            <a:extLst>
              <a:ext uri="{FF2B5EF4-FFF2-40B4-BE49-F238E27FC236}">
                <a16:creationId xmlns:a16="http://schemas.microsoft.com/office/drawing/2014/main" id="{221E965D-E021-4C33-A453-F96FABDDAF97}"/>
              </a:ext>
            </a:extLst>
          </p:cNvPr>
          <p:cNvPicPr>
            <a:picLocks noChangeAspect="1"/>
          </p:cNvPicPr>
          <p:nvPr/>
        </p:nvPicPr>
        <p:blipFill>
          <a:blip r:embed="rId6"/>
          <a:stretch>
            <a:fillRect/>
          </a:stretch>
        </p:blipFill>
        <p:spPr>
          <a:xfrm>
            <a:off x="274813" y="4133671"/>
            <a:ext cx="1012474" cy="969082"/>
          </a:xfrm>
          <a:prstGeom prst="rect">
            <a:avLst/>
          </a:prstGeom>
        </p:spPr>
      </p:pic>
    </p:spTree>
    <p:extLst>
      <p:ext uri="{BB962C8B-B14F-4D97-AF65-F5344CB8AC3E}">
        <p14:creationId xmlns:p14="http://schemas.microsoft.com/office/powerpoint/2010/main" val="648105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4F28-6CA5-41D2-8B36-F08A9DE8F5D1}"/>
              </a:ext>
            </a:extLst>
          </p:cNvPr>
          <p:cNvSpPr>
            <a:spLocks noGrp="1"/>
          </p:cNvSpPr>
          <p:nvPr>
            <p:ph type="title"/>
          </p:nvPr>
        </p:nvSpPr>
        <p:spPr/>
        <p:txBody>
          <a:bodyPr/>
          <a:lstStyle/>
          <a:p>
            <a:r>
              <a:rPr lang="en-US" sz="3600" b="1" dirty="0">
                <a:latin typeface="Arial Narrow" panose="020B0606020202030204" pitchFamily="34" charset="0"/>
              </a:rPr>
              <a:t>Secret Shoppers	</a:t>
            </a:r>
          </a:p>
        </p:txBody>
      </p:sp>
      <p:sp>
        <p:nvSpPr>
          <p:cNvPr id="4" name="Content Placeholder 2">
            <a:extLst>
              <a:ext uri="{FF2B5EF4-FFF2-40B4-BE49-F238E27FC236}">
                <a16:creationId xmlns:a16="http://schemas.microsoft.com/office/drawing/2014/main" id="{908D1AAB-B378-4F8E-8EA1-4E9711AEFD29}"/>
              </a:ext>
            </a:extLst>
          </p:cNvPr>
          <p:cNvSpPr>
            <a:spLocks noGrp="1"/>
          </p:cNvSpPr>
          <p:nvPr>
            <p:ph type="body" sz="quarter" idx="13"/>
          </p:nvPr>
        </p:nvSpPr>
        <p:spPr>
          <a:xfrm>
            <a:off x="115357" y="1186960"/>
            <a:ext cx="4275890" cy="3956540"/>
          </a:xfrm>
          <a:prstGeom prst="rect">
            <a:avLst/>
          </a:prstGeom>
        </p:spPr>
        <p:txBody>
          <a:bodyPr>
            <a:normAutofit fontScale="92500" lnSpcReduction="10000"/>
          </a:bodyPr>
          <a:lstStyle/>
          <a:p>
            <a:pPr marL="0" indent="0">
              <a:buNone/>
            </a:pPr>
            <a:r>
              <a:rPr lang="en-US" sz="1900" b="1" dirty="0">
                <a:latin typeface="Arial Narrow" panose="020B0606020202030204" pitchFamily="34" charset="0"/>
              </a:rPr>
              <a:t>Secret Shopper – </a:t>
            </a:r>
            <a:r>
              <a:rPr lang="en-US" sz="1900" dirty="0">
                <a:latin typeface="Arial Narrow" panose="020B0606020202030204" pitchFamily="34" charset="0"/>
              </a:rPr>
              <a:t>Secret Shoppers are sent out all over council to award certificates for 12 extra packages in sales to girls at a booth. Girls earn a certificate if they are following booth rules, know their product and have cookie sale goal! </a:t>
            </a:r>
          </a:p>
          <a:p>
            <a:pPr marL="0" indent="0">
              <a:buNone/>
            </a:pPr>
            <a:endParaRPr lang="en-US" sz="1900" dirty="0">
              <a:latin typeface="Arial Narrow" panose="020B0606020202030204" pitchFamily="34" charset="0"/>
            </a:endParaRPr>
          </a:p>
          <a:p>
            <a:pPr marL="0" indent="0">
              <a:buNone/>
            </a:pPr>
            <a:r>
              <a:rPr lang="en-US" sz="1900" dirty="0">
                <a:latin typeface="Arial Narrow" panose="020B0606020202030204" pitchFamily="34" charset="0"/>
              </a:rPr>
              <a:t>Troop and girl do not pay for the 12 extra packages. </a:t>
            </a:r>
          </a:p>
          <a:p>
            <a:pPr marL="0" indent="0">
              <a:buNone/>
            </a:pPr>
            <a:endParaRPr lang="en-US" sz="1900" dirty="0">
              <a:latin typeface="Arial Narrow" panose="020B0606020202030204" pitchFamily="34" charset="0"/>
            </a:endParaRPr>
          </a:p>
          <a:p>
            <a:pPr marL="0" indent="0">
              <a:buNone/>
            </a:pPr>
            <a:r>
              <a:rPr lang="en-US" sz="1900" dirty="0">
                <a:latin typeface="Arial Narrow" panose="020B0606020202030204" pitchFamily="34" charset="0"/>
              </a:rPr>
              <a:t>Troop does not earn troop proceeds or cookie bonus on the Secret Shopper boxes- only a girl incentive. </a:t>
            </a:r>
          </a:p>
          <a:p>
            <a:pPr marL="0" indent="0">
              <a:buNone/>
            </a:pPr>
            <a:endParaRPr lang="en-US" sz="1900" dirty="0">
              <a:latin typeface="Arial Narrow" panose="020B0606020202030204" pitchFamily="34" charset="0"/>
            </a:endParaRPr>
          </a:p>
          <a:p>
            <a:pPr marL="0" indent="0">
              <a:buNone/>
            </a:pPr>
            <a:r>
              <a:rPr lang="en-US" sz="1900" dirty="0">
                <a:latin typeface="Arial Narrow" panose="020B0606020202030204" pitchFamily="34" charset="0"/>
              </a:rPr>
              <a:t> </a:t>
            </a:r>
            <a:endParaRPr lang="en-US" sz="1900" dirty="0"/>
          </a:p>
          <a:p>
            <a:pPr marL="0" indent="0">
              <a:buNone/>
            </a:pPr>
            <a:endParaRPr lang="en-US" dirty="0"/>
          </a:p>
        </p:txBody>
      </p:sp>
    </p:spTree>
    <p:extLst>
      <p:ext uri="{BB962C8B-B14F-4D97-AF65-F5344CB8AC3E}">
        <p14:creationId xmlns:p14="http://schemas.microsoft.com/office/powerpoint/2010/main" val="4118054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12CFF5-3283-4553-B33D-450D81B2EBF5}"/>
              </a:ext>
            </a:extLst>
          </p:cNvPr>
          <p:cNvSpPr>
            <a:spLocks noGrp="1"/>
          </p:cNvSpPr>
          <p:nvPr>
            <p:ph type="title"/>
          </p:nvPr>
        </p:nvSpPr>
        <p:spPr/>
        <p:txBody>
          <a:bodyPr>
            <a:noAutofit/>
          </a:bodyPr>
          <a:lstStyle/>
          <a:p>
            <a:r>
              <a:rPr lang="en-US" sz="6000" dirty="0">
                <a:latin typeface="Arial Narrow" panose="020B0606020202030204" pitchFamily="34" charset="0"/>
              </a:rPr>
              <a:t>After the Sale</a:t>
            </a:r>
          </a:p>
        </p:txBody>
      </p:sp>
    </p:spTree>
    <p:extLst>
      <p:ext uri="{BB962C8B-B14F-4D97-AF65-F5344CB8AC3E}">
        <p14:creationId xmlns:p14="http://schemas.microsoft.com/office/powerpoint/2010/main" val="3208392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b="1" dirty="0">
                <a:latin typeface="Arial Narrow" panose="020B0606020202030204" pitchFamily="34" charset="0"/>
              </a:rPr>
              <a:t>Final Girl Reward Order</a:t>
            </a:r>
          </a:p>
        </p:txBody>
      </p:sp>
      <p:sp>
        <p:nvSpPr>
          <p:cNvPr id="3" name="Content Placeholder 2"/>
          <p:cNvSpPr>
            <a:spLocks noGrp="1"/>
          </p:cNvSpPr>
          <p:nvPr>
            <p:ph type="body" sz="quarter" idx="13"/>
          </p:nvPr>
        </p:nvSpPr>
        <p:spPr>
          <a:xfrm>
            <a:off x="256033" y="1280746"/>
            <a:ext cx="8453627" cy="3005797"/>
          </a:xfrm>
          <a:prstGeom prst="rect">
            <a:avLst/>
          </a:prstGeom>
        </p:spPr>
        <p:txBody>
          <a:bodyPr>
            <a:noAutofit/>
          </a:bodyPr>
          <a:lstStyle/>
          <a:p>
            <a:r>
              <a:rPr lang="en-GB" sz="1350" dirty="0">
                <a:latin typeface="Arial Narrow" panose="020B0606020202030204" pitchFamily="34" charset="0"/>
              </a:rPr>
              <a:t>Each troop should create and save a Girl Reward Order on or by 11:59pm on Monday, March 2, 2020</a:t>
            </a:r>
          </a:p>
          <a:p>
            <a:endParaRPr lang="en-GB" sz="1350" dirty="0">
              <a:latin typeface="Arial Narrow" panose="020B0606020202030204" pitchFamily="34" charset="0"/>
            </a:endParaRPr>
          </a:p>
          <a:p>
            <a:r>
              <a:rPr lang="en-US" sz="1350" dirty="0">
                <a:latin typeface="Arial Narrow" panose="020B0606020202030204" pitchFamily="34" charset="0"/>
              </a:rPr>
              <a:t>Selections MUST be made for girls</a:t>
            </a:r>
          </a:p>
          <a:p>
            <a:endParaRPr lang="en-US" sz="1350" dirty="0">
              <a:latin typeface="Arial Narrow" panose="020B0606020202030204" pitchFamily="34" charset="0"/>
            </a:endParaRPr>
          </a:p>
          <a:p>
            <a:r>
              <a:rPr lang="en-US" sz="1350" dirty="0">
                <a:latin typeface="Arial Narrow" panose="020B0606020202030204" pitchFamily="34" charset="0"/>
              </a:rPr>
              <a:t>C/S/A troops wanting to opt out must change proceed plans to </a:t>
            </a:r>
            <a:r>
              <a:rPr lang="en-US" sz="1350" dirty="0" err="1">
                <a:latin typeface="Arial Narrow" panose="020B0606020202030204" pitchFamily="34" charset="0"/>
              </a:rPr>
              <a:t>Opt</a:t>
            </a:r>
            <a:r>
              <a:rPr lang="en-US" sz="1350" dirty="0">
                <a:latin typeface="Arial Narrow" panose="020B0606020202030204" pitchFamily="34" charset="0"/>
              </a:rPr>
              <a:t> Out AND need to also create a reward order. </a:t>
            </a:r>
          </a:p>
          <a:p>
            <a:endParaRPr lang="en-GB" sz="1500" dirty="0">
              <a:latin typeface="Arial Narrow" panose="020B0606020202030204" pitchFamily="34" charset="0"/>
            </a:endParaRPr>
          </a:p>
          <a:p>
            <a:r>
              <a:rPr lang="en-US" sz="1500" dirty="0">
                <a:latin typeface="Arial Narrow" panose="020B0606020202030204" pitchFamily="34" charset="0"/>
              </a:rPr>
              <a:t>SU will contact you mid-late April and/or beginning of May to pick up prizes. </a:t>
            </a:r>
          </a:p>
          <a:p>
            <a:pPr marL="0" indent="0">
              <a:buNone/>
            </a:pPr>
            <a:endParaRPr lang="en-US" sz="1500" dirty="0">
              <a:latin typeface="Arial Narrow" panose="020B0606020202030204" pitchFamily="34" charset="0"/>
            </a:endParaRPr>
          </a:p>
          <a:p>
            <a:r>
              <a:rPr lang="en-US" sz="1500" dirty="0">
                <a:latin typeface="Arial Narrow" panose="020B0606020202030204" pitchFamily="34" charset="0"/>
              </a:rPr>
              <a:t>Any troop that does not pick up their prizes in a timely manner may risk having items donated to an organization</a:t>
            </a:r>
          </a:p>
          <a:p>
            <a:pPr lvl="1"/>
            <a:r>
              <a:rPr lang="en-US" sz="1500" dirty="0">
                <a:latin typeface="Arial Narrow" panose="020B0606020202030204" pitchFamily="34" charset="0"/>
              </a:rPr>
              <a:t>Note, SU’s are not expected to hold on to items forever- please be respectful of your SUCM’s time and storage space and pick up items by their deadline. </a:t>
            </a:r>
          </a:p>
        </p:txBody>
      </p:sp>
    </p:spTree>
    <p:extLst>
      <p:ext uri="{BB962C8B-B14F-4D97-AF65-F5344CB8AC3E}">
        <p14:creationId xmlns:p14="http://schemas.microsoft.com/office/powerpoint/2010/main" val="2262678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b="1" dirty="0">
                <a:latin typeface="Arial Narrow" panose="020B0606020202030204" pitchFamily="34" charset="0"/>
              </a:rPr>
              <a:t>Cookie Close Out</a:t>
            </a:r>
          </a:p>
        </p:txBody>
      </p:sp>
      <p:sp>
        <p:nvSpPr>
          <p:cNvPr id="3" name="Content Placeholder 2"/>
          <p:cNvSpPr>
            <a:spLocks noGrp="1"/>
          </p:cNvSpPr>
          <p:nvPr>
            <p:ph type="body" sz="quarter" idx="13"/>
          </p:nvPr>
        </p:nvSpPr>
        <p:spPr>
          <a:xfrm>
            <a:off x="144070" y="1182908"/>
            <a:ext cx="5883350" cy="3084292"/>
          </a:xfrm>
          <a:prstGeom prst="rect">
            <a:avLst/>
          </a:prstGeom>
        </p:spPr>
        <p:txBody>
          <a:bodyPr>
            <a:noAutofit/>
          </a:bodyPr>
          <a:lstStyle/>
          <a:p>
            <a:pPr marL="0" indent="0">
              <a:buNone/>
            </a:pPr>
            <a:r>
              <a:rPr lang="en-GB" sz="1300" dirty="0">
                <a:solidFill>
                  <a:srgbClr val="7030A0"/>
                </a:solidFill>
                <a:latin typeface="Arial Narrow" panose="020B0606020202030204" pitchFamily="34" charset="0"/>
              </a:rPr>
              <a:t>Troop Cookie Close Out paperwork is due to the SUCM by </a:t>
            </a:r>
            <a:r>
              <a:rPr lang="en-GB" sz="1300" dirty="0">
                <a:solidFill>
                  <a:srgbClr val="FF0000"/>
                </a:solidFill>
                <a:latin typeface="Arial Narrow" panose="020B0606020202030204" pitchFamily="34" charset="0"/>
              </a:rPr>
              <a:t>11:59pm </a:t>
            </a:r>
            <a:r>
              <a:rPr lang="en-GB" sz="1300" b="1" dirty="0">
                <a:solidFill>
                  <a:srgbClr val="FF0000"/>
                </a:solidFill>
                <a:latin typeface="Arial Narrow" panose="020B0606020202030204" pitchFamily="34" charset="0"/>
              </a:rPr>
              <a:t>Monday</a:t>
            </a:r>
            <a:r>
              <a:rPr lang="en-GB" sz="1300" dirty="0">
                <a:solidFill>
                  <a:srgbClr val="FF0000"/>
                </a:solidFill>
                <a:latin typeface="Arial Narrow" panose="020B0606020202030204" pitchFamily="34" charset="0"/>
              </a:rPr>
              <a:t> </a:t>
            </a:r>
            <a:r>
              <a:rPr lang="en-GB" sz="1300" b="1" dirty="0">
                <a:solidFill>
                  <a:srgbClr val="FF0000"/>
                </a:solidFill>
                <a:latin typeface="Arial Narrow" panose="020B0606020202030204" pitchFamily="34" charset="0"/>
              </a:rPr>
              <a:t>March 2, 2020</a:t>
            </a:r>
          </a:p>
          <a:p>
            <a:pPr marL="0" indent="0">
              <a:buNone/>
            </a:pPr>
            <a:endParaRPr lang="en-GB" sz="1300" b="1" dirty="0">
              <a:solidFill>
                <a:srgbClr val="FF0000"/>
              </a:solidFill>
              <a:latin typeface="Arial Narrow" panose="020B0606020202030204" pitchFamily="34" charset="0"/>
            </a:endParaRPr>
          </a:p>
          <a:p>
            <a:pPr>
              <a:lnSpc>
                <a:spcPct val="110000"/>
              </a:lnSpc>
              <a:spcBef>
                <a:spcPts val="0"/>
              </a:spcBef>
              <a:buFont typeface="Wingdings" panose="05000000000000000000" pitchFamily="2" charset="2"/>
              <a:buChar char=""/>
            </a:pPr>
            <a:r>
              <a:rPr lang="en-GB" sz="1300" dirty="0">
                <a:latin typeface="Arial Narrow" panose="020B0606020202030204" pitchFamily="34" charset="0"/>
              </a:rPr>
              <a:t>Balance Smart Cookies so that all cookies taken in by troop are allocated to girls</a:t>
            </a:r>
          </a:p>
          <a:p>
            <a:pPr>
              <a:lnSpc>
                <a:spcPct val="110000"/>
              </a:lnSpc>
              <a:spcBef>
                <a:spcPts val="0"/>
              </a:spcBef>
              <a:buFont typeface="Wingdings" panose="05000000000000000000" pitchFamily="2" charset="2"/>
              <a:buChar char=""/>
            </a:pPr>
            <a:r>
              <a:rPr lang="en-GB" sz="1300" dirty="0">
                <a:latin typeface="Arial Narrow" panose="020B0606020202030204" pitchFamily="34" charset="0"/>
              </a:rPr>
              <a:t>Must BALANCE to 0!!! </a:t>
            </a:r>
          </a:p>
          <a:p>
            <a:pPr>
              <a:lnSpc>
                <a:spcPct val="110000"/>
              </a:lnSpc>
              <a:spcBef>
                <a:spcPts val="0"/>
              </a:spcBef>
              <a:buFont typeface="Wingdings" panose="05000000000000000000" pitchFamily="2" charset="2"/>
              <a:buChar char=""/>
            </a:pPr>
            <a:r>
              <a:rPr lang="en-GB" sz="1300" dirty="0">
                <a:latin typeface="Arial Narrow" panose="020B0606020202030204" pitchFamily="34" charset="0"/>
              </a:rPr>
              <a:t>Submit Girl Reward order by 11:59pm</a:t>
            </a:r>
          </a:p>
          <a:p>
            <a:pPr>
              <a:lnSpc>
                <a:spcPct val="110000"/>
              </a:lnSpc>
              <a:spcBef>
                <a:spcPts val="0"/>
              </a:spcBef>
              <a:buFont typeface="Wingdings" panose="05000000000000000000" pitchFamily="2" charset="2"/>
              <a:buChar char=""/>
            </a:pPr>
            <a:r>
              <a:rPr lang="en-GB" sz="1300" dirty="0">
                <a:latin typeface="Arial Narrow" panose="020B0606020202030204" pitchFamily="34" charset="0"/>
              </a:rPr>
              <a:t>Deposit all collected money into troop bank account</a:t>
            </a:r>
          </a:p>
          <a:p>
            <a:pPr>
              <a:lnSpc>
                <a:spcPct val="110000"/>
              </a:lnSpc>
              <a:spcBef>
                <a:spcPts val="0"/>
              </a:spcBef>
              <a:buFont typeface="Wingdings" panose="05000000000000000000" pitchFamily="2" charset="2"/>
              <a:buChar char=""/>
            </a:pPr>
            <a:r>
              <a:rPr lang="en-GB" sz="1300" dirty="0">
                <a:latin typeface="Arial Narrow" panose="020B0606020202030204" pitchFamily="34" charset="0"/>
              </a:rPr>
              <a:t>Submit any late Parent/Guardian forms</a:t>
            </a:r>
          </a:p>
          <a:p>
            <a:pPr>
              <a:lnSpc>
                <a:spcPct val="110000"/>
              </a:lnSpc>
              <a:spcBef>
                <a:spcPts val="0"/>
              </a:spcBef>
              <a:buFont typeface="Wingdings" panose="05000000000000000000" pitchFamily="2" charset="2"/>
              <a:buChar char=""/>
            </a:pPr>
            <a:r>
              <a:rPr lang="en-GB" sz="1300" dirty="0">
                <a:latin typeface="Arial Narrow" panose="020B0606020202030204" pitchFamily="34" charset="0"/>
              </a:rPr>
              <a:t>Download the following reports from Smart Cookies for your records:</a:t>
            </a:r>
          </a:p>
          <a:p>
            <a:pPr lvl="1">
              <a:lnSpc>
                <a:spcPct val="110000"/>
              </a:lnSpc>
              <a:spcBef>
                <a:spcPts val="0"/>
              </a:spcBef>
              <a:buFont typeface="Wingdings" panose="05000000000000000000" pitchFamily="2" charset="2"/>
              <a:buChar char=""/>
            </a:pPr>
            <a:r>
              <a:rPr lang="en-GB" sz="1300" dirty="0">
                <a:latin typeface="Arial Narrow" panose="020B0606020202030204" pitchFamily="34" charset="0"/>
              </a:rPr>
              <a:t>Troop Balance Summary</a:t>
            </a:r>
          </a:p>
          <a:p>
            <a:pPr lvl="1">
              <a:lnSpc>
                <a:spcPct val="110000"/>
              </a:lnSpc>
              <a:spcBef>
                <a:spcPts val="0"/>
              </a:spcBef>
              <a:buFont typeface="Wingdings" panose="05000000000000000000" pitchFamily="2" charset="2"/>
              <a:buChar char=""/>
            </a:pPr>
            <a:r>
              <a:rPr lang="en-GB" sz="1300" dirty="0">
                <a:latin typeface="Arial Narrow" panose="020B0606020202030204" pitchFamily="34" charset="0"/>
              </a:rPr>
              <a:t>Troop Order Summary</a:t>
            </a:r>
          </a:p>
          <a:p>
            <a:pPr lvl="1">
              <a:lnSpc>
                <a:spcPct val="110000"/>
              </a:lnSpc>
              <a:spcBef>
                <a:spcPts val="0"/>
              </a:spcBef>
              <a:buFont typeface="Wingdings" panose="05000000000000000000" pitchFamily="2" charset="2"/>
              <a:buChar char=""/>
            </a:pPr>
            <a:r>
              <a:rPr lang="en-GB" sz="1300" dirty="0">
                <a:latin typeface="Arial Narrow" panose="020B0606020202030204" pitchFamily="34" charset="0"/>
              </a:rPr>
              <a:t>Girl Cookie Order Detail Summary</a:t>
            </a:r>
          </a:p>
          <a:p>
            <a:pPr lvl="1">
              <a:lnSpc>
                <a:spcPct val="110000"/>
              </a:lnSpc>
              <a:spcBef>
                <a:spcPts val="0"/>
              </a:spcBef>
              <a:buFont typeface="Wingdings" panose="05000000000000000000" pitchFamily="2" charset="2"/>
              <a:buChar char=""/>
            </a:pPr>
            <a:r>
              <a:rPr lang="en-GB" sz="1300" dirty="0">
                <a:latin typeface="Arial Narrow" panose="020B0606020202030204" pitchFamily="34" charset="0"/>
              </a:rPr>
              <a:t>Girl Balance Summary</a:t>
            </a:r>
          </a:p>
          <a:p>
            <a:pPr marL="0" indent="0">
              <a:buNone/>
            </a:pPr>
            <a:br>
              <a:rPr lang="en-GB" sz="1100" b="1" dirty="0">
                <a:latin typeface="Arial Narrow" panose="020B0606020202030204" pitchFamily="34" charset="0"/>
              </a:rPr>
            </a:br>
            <a:endParaRPr lang="en-GB" sz="1100" dirty="0">
              <a:latin typeface="Arial Narrow" panose="020B0606020202030204" pitchFamily="34" charset="0"/>
            </a:endParaRPr>
          </a:p>
        </p:txBody>
      </p:sp>
      <p:sp>
        <p:nvSpPr>
          <p:cNvPr id="5" name="TextBox 4">
            <a:extLst>
              <a:ext uri="{FF2B5EF4-FFF2-40B4-BE49-F238E27FC236}">
                <a16:creationId xmlns:a16="http://schemas.microsoft.com/office/drawing/2014/main" id="{99366A69-E28E-44CB-9094-63B2B1636BBE}"/>
              </a:ext>
            </a:extLst>
          </p:cNvPr>
          <p:cNvSpPr txBox="1"/>
          <p:nvPr/>
        </p:nvSpPr>
        <p:spPr>
          <a:xfrm>
            <a:off x="6574734" y="2179414"/>
            <a:ext cx="2485598" cy="1200329"/>
          </a:xfrm>
          <a:prstGeom prst="rect">
            <a:avLst/>
          </a:prstGeom>
          <a:noFill/>
        </p:spPr>
        <p:txBody>
          <a:bodyPr wrap="square" rtlCol="0">
            <a:spAutoFit/>
          </a:bodyPr>
          <a:lstStyle/>
          <a:p>
            <a:r>
              <a:rPr lang="en-US" dirty="0">
                <a:latin typeface="Arial Narrow" panose="020B0606020202030204" pitchFamily="34" charset="0"/>
              </a:rPr>
              <a:t>Complete Survey at the end of the Sale will be on </a:t>
            </a:r>
            <a:r>
              <a:rPr lang="en-US" dirty="0">
                <a:latin typeface="Arial Narrow" panose="020B0606020202030204" pitchFamily="34" charset="0"/>
                <a:hlinkClick r:id="rId2"/>
              </a:rPr>
              <a:t>www.gsctx.org</a:t>
            </a:r>
            <a:r>
              <a:rPr lang="en-US" dirty="0">
                <a:latin typeface="Arial Narrow" panose="020B0606020202030204" pitchFamily="34" charset="0"/>
              </a:rPr>
              <a:t> and email out! </a:t>
            </a:r>
          </a:p>
        </p:txBody>
      </p:sp>
      <p:pic>
        <p:nvPicPr>
          <p:cNvPr id="6" name="Picture 5">
            <a:extLst>
              <a:ext uri="{FF2B5EF4-FFF2-40B4-BE49-F238E27FC236}">
                <a16:creationId xmlns:a16="http://schemas.microsoft.com/office/drawing/2014/main" id="{30CB27B9-17E0-47AC-87D7-0020A22C70C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7776" y="1015164"/>
            <a:ext cx="1137725" cy="1402098"/>
          </a:xfrm>
          <a:prstGeom prst="rect">
            <a:avLst/>
          </a:prstGeom>
        </p:spPr>
      </p:pic>
      <p:sp>
        <p:nvSpPr>
          <p:cNvPr id="4" name="TextBox 3">
            <a:extLst>
              <a:ext uri="{FF2B5EF4-FFF2-40B4-BE49-F238E27FC236}">
                <a16:creationId xmlns:a16="http://schemas.microsoft.com/office/drawing/2014/main" id="{4A4B5676-62A7-4AA9-87D4-7C55A1EE31BE}"/>
              </a:ext>
            </a:extLst>
          </p:cNvPr>
          <p:cNvSpPr txBox="1"/>
          <p:nvPr/>
        </p:nvSpPr>
        <p:spPr>
          <a:xfrm>
            <a:off x="144070" y="3961638"/>
            <a:ext cx="6909838" cy="1181862"/>
          </a:xfrm>
          <a:prstGeom prst="rect">
            <a:avLst/>
          </a:prstGeom>
          <a:noFill/>
        </p:spPr>
        <p:txBody>
          <a:bodyPr wrap="square" rtlCol="0">
            <a:spAutoFit/>
          </a:bodyPr>
          <a:lstStyle/>
          <a:p>
            <a:pPr>
              <a:lnSpc>
                <a:spcPct val="110000"/>
              </a:lnSpc>
            </a:pPr>
            <a:r>
              <a:rPr lang="en-GB" sz="1200" b="1" dirty="0">
                <a:solidFill>
                  <a:schemeClr val="accent5">
                    <a:lumMod val="75000"/>
                  </a:schemeClr>
                </a:solidFill>
                <a:latin typeface="Arial Narrow" panose="020B0606020202030204" pitchFamily="34" charset="0"/>
              </a:rPr>
              <a:t>Due to Austin Service </a:t>
            </a:r>
            <a:r>
              <a:rPr lang="en-GB" sz="1200" b="1" dirty="0" err="1">
                <a:solidFill>
                  <a:schemeClr val="accent5">
                    <a:lumMod val="75000"/>
                  </a:schemeClr>
                </a:solidFill>
                <a:latin typeface="Arial Narrow" panose="020B0606020202030204" pitchFamily="34" charset="0"/>
              </a:rPr>
              <a:t>Center</a:t>
            </a:r>
            <a:r>
              <a:rPr lang="en-GB" sz="1200" b="1" dirty="0">
                <a:solidFill>
                  <a:schemeClr val="accent5">
                    <a:lumMod val="75000"/>
                  </a:schemeClr>
                </a:solidFill>
                <a:latin typeface="Arial Narrow" panose="020B0606020202030204" pitchFamily="34" charset="0"/>
              </a:rPr>
              <a:t> or </a:t>
            </a:r>
            <a:r>
              <a:rPr lang="en-GB" sz="1200" b="1" dirty="0">
                <a:solidFill>
                  <a:schemeClr val="accent5">
                    <a:lumMod val="75000"/>
                  </a:schemeClr>
                </a:solidFill>
                <a:latin typeface="Arial Narrow" panose="020B0606020202030204" pitchFamily="34" charset="0"/>
                <a:hlinkClick r:id="rId4"/>
              </a:rPr>
              <a:t>Products@gsctx.org</a:t>
            </a:r>
            <a:r>
              <a:rPr lang="en-GB" sz="1200" b="1" dirty="0">
                <a:solidFill>
                  <a:schemeClr val="accent5">
                    <a:lumMod val="75000"/>
                  </a:schemeClr>
                </a:solidFill>
                <a:latin typeface="Arial Narrow" panose="020B0606020202030204" pitchFamily="34" charset="0"/>
              </a:rPr>
              <a:t> </a:t>
            </a:r>
            <a:r>
              <a:rPr lang="en-GB" sz="1200" b="1" dirty="0">
                <a:solidFill>
                  <a:srgbClr val="FF0000"/>
                </a:solidFill>
                <a:latin typeface="Arial Narrow" panose="020B0606020202030204" pitchFamily="34" charset="0"/>
              </a:rPr>
              <a:t>by Monday March 2, 2020</a:t>
            </a:r>
          </a:p>
          <a:p>
            <a:pPr>
              <a:lnSpc>
                <a:spcPct val="110000"/>
              </a:lnSpc>
            </a:pPr>
            <a:endParaRPr lang="en-GB" sz="1200" dirty="0">
              <a:latin typeface="Arial Narrow" panose="020B0606020202030204" pitchFamily="34" charset="0"/>
            </a:endParaRPr>
          </a:p>
          <a:p>
            <a:pPr>
              <a:lnSpc>
                <a:spcPct val="110000"/>
              </a:lnSpc>
              <a:spcBef>
                <a:spcPts val="0"/>
              </a:spcBef>
              <a:buFont typeface="Wingdings" panose="05000000000000000000" pitchFamily="2" charset="2"/>
              <a:buChar char=""/>
            </a:pPr>
            <a:r>
              <a:rPr lang="en-GB" sz="1200" dirty="0">
                <a:latin typeface="Arial Narrow" panose="020B0606020202030204" pitchFamily="34" charset="0"/>
              </a:rPr>
              <a:t>Submit Credit Card Reimbursement form ONLINE. NO paper forms accepted. </a:t>
            </a:r>
          </a:p>
          <a:p>
            <a:pPr>
              <a:lnSpc>
                <a:spcPct val="110000"/>
              </a:lnSpc>
              <a:spcBef>
                <a:spcPts val="0"/>
              </a:spcBef>
              <a:buFont typeface="Wingdings" panose="05000000000000000000" pitchFamily="2" charset="2"/>
              <a:buChar char=""/>
            </a:pPr>
            <a:r>
              <a:rPr lang="en-GB" sz="1200" dirty="0">
                <a:latin typeface="Arial Narrow" panose="020B0606020202030204" pitchFamily="34" charset="0"/>
              </a:rPr>
              <a:t>Submit all Collection &amp; Discrepancy forms to </a:t>
            </a:r>
            <a:r>
              <a:rPr lang="en-GB" sz="1200" dirty="0">
                <a:latin typeface="Arial Narrow" panose="020B0606020202030204" pitchFamily="34" charset="0"/>
                <a:hlinkClick r:id="rId5"/>
              </a:rPr>
              <a:t>products@gsctx.org</a:t>
            </a:r>
            <a:r>
              <a:rPr lang="en-GB" sz="1200" dirty="0">
                <a:latin typeface="Arial Narrow" panose="020B0606020202030204" pitchFamily="34" charset="0"/>
              </a:rPr>
              <a:t> </a:t>
            </a:r>
          </a:p>
          <a:p>
            <a:endParaRPr lang="en-US" dirty="0"/>
          </a:p>
        </p:txBody>
      </p:sp>
    </p:spTree>
    <p:extLst>
      <p:ext uri="{BB962C8B-B14F-4D97-AF65-F5344CB8AC3E}">
        <p14:creationId xmlns:p14="http://schemas.microsoft.com/office/powerpoint/2010/main" val="2758309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2800" b="1" dirty="0">
                <a:latin typeface="Arial Narrow" panose="020B0606020202030204" pitchFamily="34" charset="0"/>
              </a:rPr>
              <a:t>Troop Proceeds and Bonuses</a:t>
            </a:r>
          </a:p>
        </p:txBody>
      </p:sp>
      <p:sp>
        <p:nvSpPr>
          <p:cNvPr id="3" name="Content Placeholder 2"/>
          <p:cNvSpPr>
            <a:spLocks noGrp="1"/>
          </p:cNvSpPr>
          <p:nvPr>
            <p:ph type="body" sz="quarter" idx="13"/>
          </p:nvPr>
        </p:nvSpPr>
        <p:spPr>
          <a:xfrm>
            <a:off x="56155" y="1169532"/>
            <a:ext cx="4597321" cy="2136469"/>
          </a:xfrm>
          <a:prstGeom prst="rect">
            <a:avLst/>
          </a:prstGeom>
        </p:spPr>
        <p:txBody>
          <a:bodyPr>
            <a:normAutofit/>
          </a:bodyPr>
          <a:lstStyle/>
          <a:p>
            <a:pPr marL="0" indent="0">
              <a:buNone/>
            </a:pPr>
            <a:r>
              <a:rPr lang="en-US" sz="1350" b="1" dirty="0">
                <a:latin typeface="Arial Narrow" panose="020B0606020202030204" pitchFamily="34" charset="0"/>
              </a:rPr>
              <a:t>Troop Proceeds</a:t>
            </a:r>
            <a:r>
              <a:rPr lang="en-US" sz="1350" dirty="0">
                <a:latin typeface="Arial Narrow" panose="020B0606020202030204" pitchFamily="34" charset="0"/>
              </a:rPr>
              <a:t> - Troops earn $0.50 per package sold. </a:t>
            </a:r>
          </a:p>
          <a:p>
            <a:pPr marL="0" indent="0">
              <a:buNone/>
            </a:pPr>
            <a:r>
              <a:rPr lang="en-US" sz="1350" b="1" dirty="0">
                <a:latin typeface="Arial Narrow" panose="020B0606020202030204" pitchFamily="34" charset="0"/>
              </a:rPr>
              <a:t>Troop Bonus </a:t>
            </a:r>
            <a:r>
              <a:rPr lang="en-US" sz="1350" dirty="0">
                <a:latin typeface="Arial Narrow" panose="020B0606020202030204" pitchFamily="34" charset="0"/>
              </a:rPr>
              <a:t>– $0.25 per package sold. </a:t>
            </a:r>
            <a:endParaRPr lang="en-US" sz="1350" i="1" dirty="0">
              <a:latin typeface="Arial Narrow" panose="020B0606020202030204" pitchFamily="34" charset="0"/>
            </a:endParaRPr>
          </a:p>
          <a:p>
            <a:pPr lvl="1"/>
            <a:r>
              <a:rPr lang="en-US" sz="1350" dirty="0">
                <a:latin typeface="Arial Narrow" panose="020B0606020202030204" pitchFamily="34" charset="0"/>
              </a:rPr>
              <a:t>Troop Coordinator attended training</a:t>
            </a:r>
          </a:p>
          <a:p>
            <a:pPr lvl="1"/>
            <a:r>
              <a:rPr lang="en-US" sz="1350" dirty="0">
                <a:latin typeface="Arial Narrow" panose="020B0606020202030204" pitchFamily="34" charset="0"/>
              </a:rPr>
              <a:t>No NSF on ANY ACH withdrawal </a:t>
            </a:r>
          </a:p>
          <a:p>
            <a:pPr lvl="1"/>
            <a:r>
              <a:rPr lang="en-US" sz="1350" dirty="0">
                <a:latin typeface="Arial Narrow" panose="020B0606020202030204" pitchFamily="34" charset="0"/>
              </a:rPr>
              <a:t>Absolutely No returns</a:t>
            </a:r>
          </a:p>
          <a:p>
            <a:pPr lvl="1"/>
            <a:r>
              <a:rPr lang="en-US" sz="1350" dirty="0">
                <a:latin typeface="Arial Narrow" panose="020B0606020202030204" pitchFamily="34" charset="0"/>
              </a:rPr>
              <a:t>Troop Financial Report turned in, by May 1</a:t>
            </a:r>
            <a:r>
              <a:rPr lang="en-US" sz="1350" baseline="30000" dirty="0">
                <a:latin typeface="Arial Narrow" panose="020B0606020202030204" pitchFamily="34" charset="0"/>
              </a:rPr>
              <a:t>st</a:t>
            </a:r>
            <a:r>
              <a:rPr lang="en-US" sz="1350" dirty="0">
                <a:latin typeface="Arial Narrow" panose="020B0606020202030204" pitchFamily="34" charset="0"/>
              </a:rPr>
              <a:t> to MDE</a:t>
            </a:r>
          </a:p>
          <a:p>
            <a:pPr lvl="2"/>
            <a:r>
              <a:rPr lang="en-US" sz="1050" dirty="0">
                <a:latin typeface="Arial Narrow" panose="020B0606020202030204" pitchFamily="34" charset="0"/>
              </a:rPr>
              <a:t>Troop Financial Report corrected by due date July 1, 2020</a:t>
            </a:r>
          </a:p>
          <a:p>
            <a:pPr marL="0" indent="0">
              <a:buNone/>
            </a:pPr>
            <a:r>
              <a:rPr lang="en-US" sz="1350" dirty="0">
                <a:latin typeface="Arial Narrow" panose="020B0606020202030204" pitchFamily="34" charset="0"/>
              </a:rPr>
              <a:t>All must be complete for the troop to receive their bonus</a:t>
            </a:r>
          </a:p>
          <a:p>
            <a:pPr marL="0" indent="0">
              <a:buNone/>
            </a:pPr>
            <a:endParaRPr lang="en-US" sz="1350" dirty="0">
              <a:latin typeface="Arial Narrow" panose="020B0606020202030204" pitchFamily="34" charset="0"/>
            </a:endParaRPr>
          </a:p>
          <a:p>
            <a:pPr>
              <a:buFontTx/>
              <a:buChar char="-"/>
            </a:pPr>
            <a:endParaRPr lang="en-US" sz="1350" dirty="0"/>
          </a:p>
          <a:p>
            <a:pPr marL="0" indent="0">
              <a:buNone/>
            </a:pPr>
            <a:endParaRPr lang="en-US" sz="1350" dirty="0"/>
          </a:p>
        </p:txBody>
      </p:sp>
      <p:pic>
        <p:nvPicPr>
          <p:cNvPr id="6" name="Picture 5">
            <a:extLst>
              <a:ext uri="{FF2B5EF4-FFF2-40B4-BE49-F238E27FC236}">
                <a16:creationId xmlns:a16="http://schemas.microsoft.com/office/drawing/2014/main" id="{4DE9A46A-A07A-40D6-884D-D5D050D16A8B}"/>
              </a:ext>
            </a:extLst>
          </p:cNvPr>
          <p:cNvPicPr>
            <a:picLocks noChangeAspect="1"/>
          </p:cNvPicPr>
          <p:nvPr/>
        </p:nvPicPr>
        <p:blipFill rotWithShape="1">
          <a:blip r:embed="rId3"/>
          <a:srcRect t="5835"/>
          <a:stretch/>
        </p:blipFill>
        <p:spPr>
          <a:xfrm>
            <a:off x="1234019" y="3563806"/>
            <a:ext cx="2857500" cy="1040423"/>
          </a:xfrm>
          <a:prstGeom prst="rect">
            <a:avLst/>
          </a:prstGeom>
        </p:spPr>
      </p:pic>
      <p:pic>
        <p:nvPicPr>
          <p:cNvPr id="4" name="Picture 3">
            <a:extLst>
              <a:ext uri="{FF2B5EF4-FFF2-40B4-BE49-F238E27FC236}">
                <a16:creationId xmlns:a16="http://schemas.microsoft.com/office/drawing/2014/main" id="{ED35AB2B-2758-4C8B-B18D-A7AC3DAB912B}"/>
              </a:ext>
            </a:extLst>
          </p:cNvPr>
          <p:cNvPicPr>
            <a:picLocks noChangeAspect="1"/>
          </p:cNvPicPr>
          <p:nvPr/>
        </p:nvPicPr>
        <p:blipFill>
          <a:blip r:embed="rId4"/>
          <a:stretch>
            <a:fillRect/>
          </a:stretch>
        </p:blipFill>
        <p:spPr>
          <a:xfrm>
            <a:off x="5593080" y="1169532"/>
            <a:ext cx="3295823" cy="2611547"/>
          </a:xfrm>
          <a:prstGeom prst="rect">
            <a:avLst/>
          </a:prstGeom>
        </p:spPr>
      </p:pic>
    </p:spTree>
    <p:extLst>
      <p:ext uri="{BB962C8B-B14F-4D97-AF65-F5344CB8AC3E}">
        <p14:creationId xmlns:p14="http://schemas.microsoft.com/office/powerpoint/2010/main" val="3619107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600" b="1" dirty="0">
                <a:latin typeface="Arial Narrow" panose="020B0606020202030204" pitchFamily="34" charset="0"/>
              </a:rPr>
              <a:t>Girl Programs &amp; Cookie Contest</a:t>
            </a:r>
          </a:p>
        </p:txBody>
      </p:sp>
      <p:sp>
        <p:nvSpPr>
          <p:cNvPr id="3" name="Content Placeholder 2"/>
          <p:cNvSpPr>
            <a:spLocks noGrp="1"/>
          </p:cNvSpPr>
          <p:nvPr>
            <p:ph type="body" sz="quarter" idx="13"/>
          </p:nvPr>
        </p:nvSpPr>
        <p:spPr>
          <a:xfrm>
            <a:off x="5855922" y="1201050"/>
            <a:ext cx="3181759" cy="3771900"/>
          </a:xfrm>
          <a:prstGeom prst="rect">
            <a:avLst/>
          </a:prstGeom>
        </p:spPr>
        <p:txBody>
          <a:bodyPr>
            <a:noAutofit/>
          </a:bodyPr>
          <a:lstStyle/>
          <a:p>
            <a:pPr marL="0" indent="0">
              <a:buNone/>
            </a:pPr>
            <a:r>
              <a:rPr lang="en-US" sz="1200" b="1" dirty="0">
                <a:latin typeface="Arial Narrow" panose="020B0606020202030204" pitchFamily="34" charset="0"/>
              </a:rPr>
              <a:t>Girl Programs: </a:t>
            </a:r>
          </a:p>
          <a:p>
            <a:pPr marL="0" indent="0">
              <a:buNone/>
            </a:pPr>
            <a:endParaRPr lang="en-US" sz="1200" dirty="0">
              <a:latin typeface="Arial Narrow" panose="020B0606020202030204" pitchFamily="34" charset="0"/>
            </a:endParaRPr>
          </a:p>
          <a:p>
            <a:r>
              <a:rPr lang="en-US" sz="1200" dirty="0">
                <a:latin typeface="Arial Narrow" panose="020B0606020202030204" pitchFamily="34" charset="0"/>
              </a:rPr>
              <a:t>Welcome to Cookies! – Saturday, November 9, 2019</a:t>
            </a:r>
          </a:p>
          <a:p>
            <a:endParaRPr lang="en-US" sz="1200" dirty="0">
              <a:latin typeface="Arial Narrow" panose="020B0606020202030204" pitchFamily="34" charset="0"/>
            </a:endParaRPr>
          </a:p>
          <a:p>
            <a:r>
              <a:rPr lang="en-US" sz="1200" dirty="0">
                <a:latin typeface="Arial Narrow" panose="020B0606020202030204" pitchFamily="34" charset="0"/>
              </a:rPr>
              <a:t>Cookie Captain</a:t>
            </a:r>
          </a:p>
          <a:p>
            <a:pPr lvl="1"/>
            <a:r>
              <a:rPr lang="en-US" sz="1200" dirty="0">
                <a:latin typeface="Arial Narrow" panose="020B0606020202030204" pitchFamily="34" charset="0"/>
              </a:rPr>
              <a:t>Oct. 23, 2019 Austin</a:t>
            </a:r>
          </a:p>
          <a:p>
            <a:pPr lvl="1"/>
            <a:r>
              <a:rPr lang="en-US" sz="1200" dirty="0">
                <a:latin typeface="Arial Narrow" panose="020B0606020202030204" pitchFamily="34" charset="0"/>
              </a:rPr>
              <a:t>Oct 26, 2019– Kyle</a:t>
            </a:r>
          </a:p>
          <a:p>
            <a:pPr lvl="1"/>
            <a:r>
              <a:rPr lang="en-US" sz="1200" dirty="0">
                <a:latin typeface="Arial Narrow" panose="020B0606020202030204" pitchFamily="34" charset="0"/>
              </a:rPr>
              <a:t>Online option available</a:t>
            </a:r>
          </a:p>
          <a:p>
            <a:pPr marL="0" indent="0">
              <a:buNone/>
            </a:pPr>
            <a:endParaRPr lang="en-US" sz="1200" dirty="0">
              <a:latin typeface="Arial Narrow" panose="020B0606020202030204" pitchFamily="34" charset="0"/>
            </a:endParaRPr>
          </a:p>
          <a:p>
            <a:r>
              <a:rPr lang="en-US" sz="1200" dirty="0">
                <a:latin typeface="Arial Narrow" panose="020B0606020202030204" pitchFamily="34" charset="0"/>
              </a:rPr>
              <a:t>Cookie Rally  </a:t>
            </a:r>
          </a:p>
          <a:p>
            <a:pPr lvl="1"/>
            <a:r>
              <a:rPr lang="en-US" sz="1200" dirty="0">
                <a:latin typeface="Arial Narrow" panose="020B0606020202030204" pitchFamily="34" charset="0"/>
              </a:rPr>
              <a:t>Dec 7, 2019 N Austin/S Austin</a:t>
            </a:r>
          </a:p>
          <a:p>
            <a:pPr lvl="1"/>
            <a:r>
              <a:rPr lang="en-US" sz="1200" dirty="0">
                <a:latin typeface="Arial Narrow" panose="020B0606020202030204" pitchFamily="34" charset="0"/>
              </a:rPr>
              <a:t>Jan 12, 2020 N Austin </a:t>
            </a:r>
          </a:p>
          <a:p>
            <a:pPr marL="342900" lvl="1" indent="0">
              <a:buNone/>
            </a:pPr>
            <a:endParaRPr lang="en-US" sz="1200" dirty="0">
              <a:latin typeface="Arial Narrow" panose="020B0606020202030204" pitchFamily="34" charset="0"/>
            </a:endParaRPr>
          </a:p>
          <a:p>
            <a:pPr marL="0" indent="0">
              <a:buNone/>
            </a:pPr>
            <a:br>
              <a:rPr lang="en-US" sz="1200" dirty="0">
                <a:latin typeface="Arial Narrow" panose="020B0606020202030204" pitchFamily="34" charset="0"/>
              </a:rPr>
            </a:br>
            <a:br>
              <a:rPr lang="en-US" sz="1200" dirty="0">
                <a:latin typeface="Arial Narrow" panose="020B0606020202030204" pitchFamily="34" charset="0"/>
              </a:rPr>
            </a:br>
            <a:r>
              <a:rPr lang="en-US" sz="1200" dirty="0">
                <a:latin typeface="Arial Narrow" panose="020B0606020202030204" pitchFamily="34" charset="0"/>
              </a:rPr>
              <a:t> </a:t>
            </a:r>
          </a:p>
          <a:p>
            <a:endParaRPr lang="en-US" sz="1200" dirty="0">
              <a:latin typeface="Arial Narrow" panose="020B0606020202030204" pitchFamily="34" charset="0"/>
            </a:endParaRPr>
          </a:p>
          <a:p>
            <a:pPr marL="0" indent="0">
              <a:buNone/>
            </a:pPr>
            <a:endParaRPr lang="en-US" sz="1200" dirty="0">
              <a:latin typeface="Arial Narrow" panose="020B0606020202030204" pitchFamily="34" charset="0"/>
            </a:endParaRPr>
          </a:p>
          <a:p>
            <a:pPr marL="0" indent="0">
              <a:buNone/>
            </a:pPr>
            <a:r>
              <a:rPr lang="en-US" sz="1200" dirty="0">
                <a:latin typeface="Arial Narrow" panose="020B0606020202030204" pitchFamily="34" charset="0"/>
              </a:rPr>
              <a:t>*** check online for exact locations of each Program </a:t>
            </a:r>
          </a:p>
        </p:txBody>
      </p:sp>
      <p:pic>
        <p:nvPicPr>
          <p:cNvPr id="4" name="Picture 3">
            <a:extLst>
              <a:ext uri="{FF2B5EF4-FFF2-40B4-BE49-F238E27FC236}">
                <a16:creationId xmlns:a16="http://schemas.microsoft.com/office/drawing/2014/main" id="{17F1E6A3-D4CB-4E7A-88DF-EE0D80FFA46B}"/>
              </a:ext>
            </a:extLst>
          </p:cNvPr>
          <p:cNvPicPr>
            <a:picLocks noChangeAspect="1"/>
          </p:cNvPicPr>
          <p:nvPr/>
        </p:nvPicPr>
        <p:blipFill>
          <a:blip r:embed="rId2"/>
          <a:stretch>
            <a:fillRect/>
          </a:stretch>
        </p:blipFill>
        <p:spPr>
          <a:xfrm>
            <a:off x="0" y="1115588"/>
            <a:ext cx="5434421" cy="3942823"/>
          </a:xfrm>
          <a:prstGeom prst="rect">
            <a:avLst/>
          </a:prstGeom>
        </p:spPr>
      </p:pic>
    </p:spTree>
    <p:extLst>
      <p:ext uri="{BB962C8B-B14F-4D97-AF65-F5344CB8AC3E}">
        <p14:creationId xmlns:p14="http://schemas.microsoft.com/office/powerpoint/2010/main" val="3227735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64A0-995A-45DB-972A-E7194222E64D}"/>
              </a:ext>
            </a:extLst>
          </p:cNvPr>
          <p:cNvSpPr>
            <a:spLocks noGrp="1"/>
          </p:cNvSpPr>
          <p:nvPr>
            <p:ph type="title"/>
          </p:nvPr>
        </p:nvSpPr>
        <p:spPr/>
        <p:txBody>
          <a:bodyPr/>
          <a:lstStyle/>
          <a:p>
            <a:r>
              <a:rPr lang="en-US" sz="3200" b="1" dirty="0">
                <a:latin typeface="Arial Narrow" panose="020B0606020202030204" pitchFamily="34" charset="0"/>
              </a:rPr>
              <a:t>Cookie Pro Contest</a:t>
            </a:r>
          </a:p>
        </p:txBody>
      </p:sp>
      <p:pic>
        <p:nvPicPr>
          <p:cNvPr id="6" name="Picture 5">
            <a:extLst>
              <a:ext uri="{FF2B5EF4-FFF2-40B4-BE49-F238E27FC236}">
                <a16:creationId xmlns:a16="http://schemas.microsoft.com/office/drawing/2014/main" id="{EE414D5C-B11F-456C-88CB-895593BC8D5F}"/>
              </a:ext>
            </a:extLst>
          </p:cNvPr>
          <p:cNvPicPr>
            <a:picLocks noChangeAspect="1"/>
          </p:cNvPicPr>
          <p:nvPr/>
        </p:nvPicPr>
        <p:blipFill rotWithShape="1">
          <a:blip r:embed="rId2"/>
          <a:srcRect r="57082" b="82627"/>
          <a:stretch/>
        </p:blipFill>
        <p:spPr>
          <a:xfrm>
            <a:off x="5771729" y="2665646"/>
            <a:ext cx="2694316" cy="390397"/>
          </a:xfrm>
          <a:prstGeom prst="rect">
            <a:avLst/>
          </a:prstGeom>
        </p:spPr>
      </p:pic>
      <p:pic>
        <p:nvPicPr>
          <p:cNvPr id="3" name="Picture 2">
            <a:extLst>
              <a:ext uri="{FF2B5EF4-FFF2-40B4-BE49-F238E27FC236}">
                <a16:creationId xmlns:a16="http://schemas.microsoft.com/office/drawing/2014/main" id="{E7BC948F-3A15-46DC-B9E7-01983BAB985D}"/>
              </a:ext>
            </a:extLst>
          </p:cNvPr>
          <p:cNvPicPr>
            <a:picLocks noChangeAspect="1"/>
          </p:cNvPicPr>
          <p:nvPr/>
        </p:nvPicPr>
        <p:blipFill>
          <a:blip r:embed="rId3"/>
          <a:stretch>
            <a:fillRect/>
          </a:stretch>
        </p:blipFill>
        <p:spPr>
          <a:xfrm>
            <a:off x="5510639" y="1101504"/>
            <a:ext cx="3633361" cy="1077816"/>
          </a:xfrm>
          <a:prstGeom prst="rect">
            <a:avLst/>
          </a:prstGeom>
        </p:spPr>
      </p:pic>
      <p:pic>
        <p:nvPicPr>
          <p:cNvPr id="7" name="Picture 6">
            <a:extLst>
              <a:ext uri="{FF2B5EF4-FFF2-40B4-BE49-F238E27FC236}">
                <a16:creationId xmlns:a16="http://schemas.microsoft.com/office/drawing/2014/main" id="{5B6C13A8-7478-48BC-864A-B1BF11DEA564}"/>
              </a:ext>
            </a:extLst>
          </p:cNvPr>
          <p:cNvPicPr>
            <a:picLocks noChangeAspect="1"/>
          </p:cNvPicPr>
          <p:nvPr/>
        </p:nvPicPr>
        <p:blipFill rotWithShape="1">
          <a:blip r:embed="rId4">
            <a:clrChange>
              <a:clrFrom>
                <a:srgbClr val="FFFFFF"/>
              </a:clrFrom>
              <a:clrTo>
                <a:srgbClr val="FFFFFF">
                  <a:alpha val="0"/>
                </a:srgbClr>
              </a:clrTo>
            </a:clrChange>
          </a:blip>
          <a:srcRect r="2128"/>
          <a:stretch/>
        </p:blipFill>
        <p:spPr>
          <a:xfrm>
            <a:off x="-1" y="1101504"/>
            <a:ext cx="5483648" cy="3977659"/>
          </a:xfrm>
          <a:prstGeom prst="rect">
            <a:avLst/>
          </a:prstGeom>
        </p:spPr>
      </p:pic>
      <p:pic>
        <p:nvPicPr>
          <p:cNvPr id="9" name="Picture 8">
            <a:extLst>
              <a:ext uri="{FF2B5EF4-FFF2-40B4-BE49-F238E27FC236}">
                <a16:creationId xmlns:a16="http://schemas.microsoft.com/office/drawing/2014/main" id="{09B6AC9D-35E9-4033-9E69-B0BBC210C6BB}"/>
              </a:ext>
            </a:extLst>
          </p:cNvPr>
          <p:cNvPicPr>
            <a:picLocks noChangeAspect="1"/>
          </p:cNvPicPr>
          <p:nvPr/>
        </p:nvPicPr>
        <p:blipFill>
          <a:blip r:embed="rId5"/>
          <a:stretch>
            <a:fillRect/>
          </a:stretch>
        </p:blipFill>
        <p:spPr>
          <a:xfrm>
            <a:off x="6233160" y="3056043"/>
            <a:ext cx="1912199" cy="1912199"/>
          </a:xfrm>
          <a:prstGeom prst="rect">
            <a:avLst/>
          </a:prstGeom>
        </p:spPr>
      </p:pic>
    </p:spTree>
    <p:extLst>
      <p:ext uri="{BB962C8B-B14F-4D97-AF65-F5344CB8AC3E}">
        <p14:creationId xmlns:p14="http://schemas.microsoft.com/office/powerpoint/2010/main" val="2898450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OH_Tarrytown15_1899.jpg"/>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23127" b="10891"/>
          <a:stretch/>
        </p:blipFill>
        <p:spPr/>
      </p:pic>
      <p:sp>
        <p:nvSpPr>
          <p:cNvPr id="3" name="Subtitle 2"/>
          <p:cNvSpPr>
            <a:spLocks noGrp="1"/>
          </p:cNvSpPr>
          <p:nvPr>
            <p:ph type="subTitle" idx="1"/>
          </p:nvPr>
        </p:nvSpPr>
        <p:spPr/>
        <p:txBody>
          <a:bodyPr>
            <a:noAutofit/>
          </a:bodyPr>
          <a:lstStyle/>
          <a:p>
            <a:r>
              <a:rPr lang="en-US" sz="6000" dirty="0">
                <a:latin typeface="Arial Narrow" panose="020B0606020202030204" pitchFamily="34" charset="0"/>
              </a:rPr>
              <a:t>Smart Cookies Training</a:t>
            </a:r>
          </a:p>
        </p:txBody>
      </p:sp>
      <p:sp>
        <p:nvSpPr>
          <p:cNvPr id="4" name="Slide Number Placeholder 3"/>
          <p:cNvSpPr>
            <a:spLocks noGrp="1"/>
          </p:cNvSpPr>
          <p:nvPr>
            <p:ph type="sldNum" sz="quarter" idx="12"/>
          </p:nvPr>
        </p:nvSpPr>
        <p:spPr/>
        <p:txBody>
          <a:bodyPr/>
          <a:lstStyle/>
          <a:p>
            <a:fld id="{F8C12AA3-6E81-C746-8BB2-6661939CBDDC}" type="slidenum">
              <a:rPr lang="en-US" smtClean="0"/>
              <a:pPr/>
              <a:t>47</a:t>
            </a:fld>
            <a:endParaRPr lang="en-US" dirty="0"/>
          </a:p>
        </p:txBody>
      </p:sp>
    </p:spTree>
    <p:extLst>
      <p:ext uri="{BB962C8B-B14F-4D97-AF65-F5344CB8AC3E}">
        <p14:creationId xmlns:p14="http://schemas.microsoft.com/office/powerpoint/2010/main" val="2255819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Autofit/>
          </a:bodyPr>
          <a:lstStyle/>
          <a:p>
            <a:r>
              <a:rPr lang="en-US" sz="2800" b="1" dirty="0">
                <a:latin typeface="Arial Narrow" panose="020B0606020202030204" pitchFamily="34" charset="0"/>
              </a:rPr>
              <a:t>Getting started….. SMART COOKIES </a:t>
            </a:r>
          </a:p>
        </p:txBody>
      </p:sp>
      <p:sp>
        <p:nvSpPr>
          <p:cNvPr id="4" name="Slide Number Placeholder 3"/>
          <p:cNvSpPr>
            <a:spLocks noGrp="1"/>
          </p:cNvSpPr>
          <p:nvPr>
            <p:ph type="sldNum" sz="quarter" idx="12"/>
          </p:nvPr>
        </p:nvSpPr>
        <p:spPr>
          <a:prstGeom prst="rect">
            <a:avLst/>
          </a:prstGeom>
        </p:spPr>
        <p:txBody>
          <a:bodyPr/>
          <a:lstStyle/>
          <a:p>
            <a:pPr defTabSz="685800"/>
            <a:fld id="{41D270BC-2063-9F4E-AA9E-665FD4D2882B}" type="slidenum">
              <a:rPr lang="en-US">
                <a:solidFill>
                  <a:srgbClr val="C7C8CA"/>
                </a:solidFill>
              </a:rPr>
              <a:pPr defTabSz="685800"/>
              <a:t>48</a:t>
            </a:fld>
            <a:endParaRPr lang="en-US" dirty="0">
              <a:solidFill>
                <a:srgbClr val="C7C8CA"/>
              </a:solidFill>
            </a:endParaRPr>
          </a:p>
        </p:txBody>
      </p:sp>
      <p:sp>
        <p:nvSpPr>
          <p:cNvPr id="5" name="Content Placeholder 4"/>
          <p:cNvSpPr txBox="1">
            <a:spLocks noGrp="1"/>
          </p:cNvSpPr>
          <p:nvPr>
            <p:ph type="body" sz="quarter" idx="13"/>
          </p:nvPr>
        </p:nvSpPr>
        <p:spPr>
          <a:xfrm>
            <a:off x="71645" y="1180214"/>
            <a:ext cx="7944595" cy="3531070"/>
          </a:xfrm>
          <a:prstGeom prst="rect">
            <a:avLst/>
          </a:prstGeom>
          <a:noFill/>
        </p:spPr>
        <p:txBody>
          <a:bodyPr wrap="none">
            <a:normAutofit fontScale="55000" lnSpcReduction="20000"/>
          </a:bodyPr>
          <a:lstStyle/>
          <a:p>
            <a:pPr>
              <a:lnSpc>
                <a:spcPct val="150000"/>
              </a:lnSpc>
              <a:spcBef>
                <a:spcPts val="0"/>
              </a:spcBef>
              <a:defRPr/>
            </a:pPr>
            <a:r>
              <a:rPr lang="en-US" sz="2600" dirty="0">
                <a:solidFill>
                  <a:schemeClr val="tx1">
                    <a:lumMod val="75000"/>
                    <a:lumOff val="25000"/>
                  </a:schemeClr>
                </a:solidFill>
                <a:latin typeface="Arial Narrow" panose="020B0606020202030204" pitchFamily="34" charset="0"/>
              </a:rPr>
              <a:t>Personalized based on user: </a:t>
            </a:r>
          </a:p>
          <a:p>
            <a:pPr lvl="1">
              <a:lnSpc>
                <a:spcPct val="150000"/>
              </a:lnSpc>
              <a:spcBef>
                <a:spcPts val="0"/>
              </a:spcBef>
              <a:defRPr/>
            </a:pPr>
            <a:r>
              <a:rPr lang="en-US" sz="2600" dirty="0">
                <a:solidFill>
                  <a:schemeClr val="tx1">
                    <a:lumMod val="75000"/>
                    <a:lumOff val="25000"/>
                  </a:schemeClr>
                </a:solidFill>
                <a:latin typeface="Arial Narrow" panose="020B0606020202030204" pitchFamily="34" charset="0"/>
              </a:rPr>
              <a:t>Girl/parent</a:t>
            </a:r>
          </a:p>
          <a:p>
            <a:pPr lvl="1">
              <a:lnSpc>
                <a:spcPct val="150000"/>
              </a:lnSpc>
              <a:spcBef>
                <a:spcPts val="0"/>
              </a:spcBef>
              <a:defRPr/>
            </a:pPr>
            <a:r>
              <a:rPr lang="en-US" sz="2600" dirty="0">
                <a:solidFill>
                  <a:schemeClr val="tx1">
                    <a:lumMod val="75000"/>
                    <a:lumOff val="25000"/>
                  </a:schemeClr>
                </a:solidFill>
                <a:latin typeface="Arial Narrow" panose="020B0606020202030204" pitchFamily="34" charset="0"/>
              </a:rPr>
              <a:t>Troop</a:t>
            </a:r>
          </a:p>
          <a:p>
            <a:pPr lvl="1">
              <a:lnSpc>
                <a:spcPct val="150000"/>
              </a:lnSpc>
              <a:spcBef>
                <a:spcPts val="0"/>
              </a:spcBef>
              <a:defRPr/>
            </a:pPr>
            <a:r>
              <a:rPr lang="en-US" sz="2600" dirty="0">
                <a:solidFill>
                  <a:schemeClr val="tx1">
                    <a:lumMod val="75000"/>
                    <a:lumOff val="25000"/>
                  </a:schemeClr>
                </a:solidFill>
                <a:latin typeface="Arial Narrow" panose="020B0606020202030204" pitchFamily="34" charset="0"/>
              </a:rPr>
              <a:t>SU</a:t>
            </a:r>
          </a:p>
          <a:p>
            <a:pPr>
              <a:lnSpc>
                <a:spcPct val="150000"/>
              </a:lnSpc>
              <a:spcBef>
                <a:spcPts val="0"/>
              </a:spcBef>
              <a:defRPr/>
            </a:pPr>
            <a:r>
              <a:rPr lang="en-US" sz="2600" dirty="0">
                <a:solidFill>
                  <a:schemeClr val="tx1">
                    <a:lumMod val="75000"/>
                    <a:lumOff val="25000"/>
                  </a:schemeClr>
                </a:solidFill>
                <a:latin typeface="Arial Narrow" panose="020B0606020202030204" pitchFamily="34" charset="0"/>
              </a:rPr>
              <a:t>Optimized, responsive interface for web &amp; mobile devices</a:t>
            </a:r>
          </a:p>
          <a:p>
            <a:pPr>
              <a:lnSpc>
                <a:spcPct val="150000"/>
              </a:lnSpc>
              <a:spcBef>
                <a:spcPts val="0"/>
              </a:spcBef>
              <a:defRPr/>
            </a:pPr>
            <a:r>
              <a:rPr lang="en-US" sz="2600" dirty="0">
                <a:solidFill>
                  <a:schemeClr val="tx1">
                    <a:lumMod val="75000"/>
                    <a:lumOff val="25000"/>
                  </a:schemeClr>
                </a:solidFill>
                <a:latin typeface="Arial Narrow" panose="020B0606020202030204" pitchFamily="34" charset="0"/>
              </a:rPr>
              <a:t>Order Management</a:t>
            </a:r>
          </a:p>
          <a:p>
            <a:pPr>
              <a:lnSpc>
                <a:spcPct val="150000"/>
              </a:lnSpc>
              <a:spcBef>
                <a:spcPts val="0"/>
              </a:spcBef>
              <a:defRPr/>
            </a:pPr>
            <a:r>
              <a:rPr lang="en-US" sz="2600" dirty="0">
                <a:solidFill>
                  <a:schemeClr val="tx1">
                    <a:lumMod val="75000"/>
                    <a:lumOff val="25000"/>
                  </a:schemeClr>
                </a:solidFill>
                <a:latin typeface="Arial Narrow" panose="020B0606020202030204" pitchFamily="34" charset="0"/>
              </a:rPr>
              <a:t>Training </a:t>
            </a:r>
          </a:p>
          <a:p>
            <a:pPr>
              <a:lnSpc>
                <a:spcPct val="150000"/>
              </a:lnSpc>
              <a:spcBef>
                <a:spcPts val="0"/>
              </a:spcBef>
              <a:defRPr/>
            </a:pPr>
            <a:r>
              <a:rPr lang="en-US" sz="2600" dirty="0">
                <a:solidFill>
                  <a:schemeClr val="tx1">
                    <a:lumMod val="75000"/>
                    <a:lumOff val="25000"/>
                  </a:schemeClr>
                </a:solidFill>
                <a:latin typeface="Arial Narrow" panose="020B0606020202030204" pitchFamily="34" charset="0"/>
              </a:rPr>
              <a:t>Marketing </a:t>
            </a:r>
          </a:p>
          <a:p>
            <a:pPr>
              <a:lnSpc>
                <a:spcPct val="150000"/>
              </a:lnSpc>
              <a:spcBef>
                <a:spcPts val="0"/>
              </a:spcBef>
              <a:defRPr/>
            </a:pPr>
            <a:endParaRPr lang="en-US" sz="2600" dirty="0">
              <a:solidFill>
                <a:schemeClr val="tx1">
                  <a:lumMod val="75000"/>
                  <a:lumOff val="25000"/>
                </a:schemeClr>
              </a:solidFill>
              <a:latin typeface="Arial Narrow" panose="020B0606020202030204" pitchFamily="34" charset="0"/>
            </a:endParaRPr>
          </a:p>
          <a:p>
            <a:pPr marL="0" indent="0">
              <a:lnSpc>
                <a:spcPct val="150000"/>
              </a:lnSpc>
              <a:spcBef>
                <a:spcPts val="0"/>
              </a:spcBef>
              <a:buNone/>
              <a:defRPr/>
            </a:pPr>
            <a:r>
              <a:rPr lang="en-US" sz="2600" dirty="0">
                <a:solidFill>
                  <a:schemeClr val="tx1">
                    <a:lumMod val="75000"/>
                    <a:lumOff val="25000"/>
                  </a:schemeClr>
                </a:solidFill>
                <a:highlight>
                  <a:srgbClr val="FFFF00"/>
                </a:highlight>
                <a:latin typeface="Arial Narrow" panose="020B0606020202030204" pitchFamily="34" charset="0"/>
              </a:rPr>
              <a:t>Review: Smart Cookie Guide (on our website </a:t>
            </a:r>
            <a:r>
              <a:rPr lang="en-US" sz="2600" dirty="0">
                <a:solidFill>
                  <a:schemeClr val="tx1">
                    <a:lumMod val="75000"/>
                    <a:lumOff val="25000"/>
                  </a:schemeClr>
                </a:solidFill>
                <a:highlight>
                  <a:srgbClr val="FFFF00"/>
                </a:highlight>
                <a:latin typeface="Arial Narrow" panose="020B0606020202030204" pitchFamily="34" charset="0"/>
                <a:hlinkClick r:id="rId3"/>
              </a:rPr>
              <a:t>www.gsctx.org</a:t>
            </a:r>
            <a:r>
              <a:rPr lang="en-US" sz="2600" dirty="0">
                <a:solidFill>
                  <a:schemeClr val="tx1">
                    <a:lumMod val="75000"/>
                    <a:lumOff val="25000"/>
                  </a:schemeClr>
                </a:solidFill>
                <a:highlight>
                  <a:srgbClr val="FFFF00"/>
                </a:highlight>
                <a:latin typeface="Arial Narrow" panose="020B0606020202030204" pitchFamily="34" charset="0"/>
              </a:rPr>
              <a:t>) &amp; view ABC Bakers YouTube channel for video tutorials</a:t>
            </a:r>
          </a:p>
          <a:p>
            <a:pPr>
              <a:lnSpc>
                <a:spcPct val="150000"/>
              </a:lnSpc>
              <a:spcBef>
                <a:spcPts val="0"/>
              </a:spcBef>
              <a:buNone/>
              <a:defRPr/>
            </a:pPr>
            <a:endParaRPr lang="en-US" b="1" dirty="0">
              <a:solidFill>
                <a:schemeClr val="tx1">
                  <a:lumMod val="75000"/>
                  <a:lumOff val="25000"/>
                </a:schemeClr>
              </a:solidFill>
            </a:endParaRPr>
          </a:p>
          <a:p>
            <a:pPr>
              <a:lnSpc>
                <a:spcPct val="150000"/>
              </a:lnSpc>
              <a:spcBef>
                <a:spcPts val="0"/>
              </a:spcBef>
              <a:buNone/>
              <a:defRPr/>
            </a:pPr>
            <a:br>
              <a:rPr lang="en-US" b="1" dirty="0">
                <a:solidFill>
                  <a:schemeClr val="tx1">
                    <a:lumMod val="75000"/>
                    <a:lumOff val="25000"/>
                  </a:schemeClr>
                </a:solidFill>
              </a:rPr>
            </a:br>
            <a:endParaRPr lang="en-US" b="1" dirty="0">
              <a:solidFill>
                <a:schemeClr val="tx1">
                  <a:lumMod val="75000"/>
                  <a:lumOff val="25000"/>
                </a:schemeClr>
              </a:solidFill>
            </a:endParaRPr>
          </a:p>
          <a:p>
            <a:pPr>
              <a:lnSpc>
                <a:spcPct val="150000"/>
              </a:lnSpc>
              <a:spcBef>
                <a:spcPts val="0"/>
              </a:spcBef>
              <a:defRPr/>
            </a:pPr>
            <a:endParaRPr lang="en-US" b="1" dirty="0">
              <a:solidFill>
                <a:schemeClr val="tx1">
                  <a:lumMod val="75000"/>
                  <a:lumOff val="25000"/>
                </a:schemeClr>
              </a:solidFill>
            </a:endParaRPr>
          </a:p>
        </p:txBody>
      </p:sp>
      <p:pic>
        <p:nvPicPr>
          <p:cNvPr id="11" name="Picture 10">
            <a:extLst>
              <a:ext uri="{FF2B5EF4-FFF2-40B4-BE49-F238E27FC236}">
                <a16:creationId xmlns:a16="http://schemas.microsoft.com/office/drawing/2014/main" id="{A748EBF9-565D-4B4C-B558-6518099EB561}"/>
              </a:ext>
            </a:extLst>
          </p:cNvPr>
          <p:cNvPicPr>
            <a:picLocks noChangeAspect="1"/>
          </p:cNvPicPr>
          <p:nvPr/>
        </p:nvPicPr>
        <p:blipFill>
          <a:blip r:embed="rId4"/>
          <a:stretch>
            <a:fillRect/>
          </a:stretch>
        </p:blipFill>
        <p:spPr>
          <a:xfrm>
            <a:off x="6350704" y="1397905"/>
            <a:ext cx="2644430" cy="1929187"/>
          </a:xfrm>
          <a:prstGeom prst="rect">
            <a:avLst/>
          </a:prstGeom>
        </p:spPr>
      </p:pic>
    </p:spTree>
    <p:extLst>
      <p:ext uri="{BB962C8B-B14F-4D97-AF65-F5344CB8AC3E}">
        <p14:creationId xmlns:p14="http://schemas.microsoft.com/office/powerpoint/2010/main" val="352827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Autofit/>
          </a:bodyPr>
          <a:lstStyle/>
          <a:p>
            <a:r>
              <a:rPr lang="en-US" sz="3600" b="1" dirty="0">
                <a:latin typeface="Arial Narrow" panose="020B0606020202030204" pitchFamily="34" charset="0"/>
              </a:rPr>
              <a:t>Smart Cookies set up</a:t>
            </a:r>
          </a:p>
        </p:txBody>
      </p:sp>
      <p:sp>
        <p:nvSpPr>
          <p:cNvPr id="4" name="Slide Number Placeholder 3"/>
          <p:cNvSpPr>
            <a:spLocks noGrp="1"/>
          </p:cNvSpPr>
          <p:nvPr>
            <p:ph type="sldNum" sz="quarter" idx="12"/>
          </p:nvPr>
        </p:nvSpPr>
        <p:spPr>
          <a:prstGeom prst="rect">
            <a:avLst/>
          </a:prstGeom>
        </p:spPr>
        <p:txBody>
          <a:bodyPr/>
          <a:lstStyle/>
          <a:p>
            <a:pPr defTabSz="685800"/>
            <a:fld id="{41D270BC-2063-9F4E-AA9E-665FD4D2882B}" type="slidenum">
              <a:rPr lang="en-US">
                <a:solidFill>
                  <a:srgbClr val="C7C8CA"/>
                </a:solidFill>
              </a:rPr>
              <a:pPr defTabSz="685800"/>
              <a:t>49</a:t>
            </a:fld>
            <a:endParaRPr lang="en-US" dirty="0">
              <a:solidFill>
                <a:srgbClr val="C7C8CA"/>
              </a:solidFill>
            </a:endParaRPr>
          </a:p>
        </p:txBody>
      </p:sp>
      <p:sp>
        <p:nvSpPr>
          <p:cNvPr id="6" name="Text Placeholder 5">
            <a:extLst>
              <a:ext uri="{FF2B5EF4-FFF2-40B4-BE49-F238E27FC236}">
                <a16:creationId xmlns:a16="http://schemas.microsoft.com/office/drawing/2014/main" id="{F0F38E72-DCCC-4E5B-968D-B6A1B3771641}"/>
              </a:ext>
            </a:extLst>
          </p:cNvPr>
          <p:cNvSpPr>
            <a:spLocks noGrp="1"/>
          </p:cNvSpPr>
          <p:nvPr>
            <p:ph type="body" sz="quarter" idx="13"/>
          </p:nvPr>
        </p:nvSpPr>
        <p:spPr>
          <a:xfrm>
            <a:off x="96545" y="1222743"/>
            <a:ext cx="8709545" cy="3306727"/>
          </a:xfrm>
        </p:spPr>
        <p:txBody>
          <a:bodyPr>
            <a:normAutofit/>
          </a:bodyPr>
          <a:lstStyle/>
          <a:p>
            <a:r>
              <a:rPr lang="en-US" dirty="0">
                <a:latin typeface="Arial Narrow" panose="020B0606020202030204" pitchFamily="34" charset="0"/>
              </a:rPr>
              <a:t>Receive Registration Email to Live Site as soon as SUCM adds troop (link expires 45 days after sent)</a:t>
            </a:r>
          </a:p>
          <a:p>
            <a:pPr lvl="1"/>
            <a:r>
              <a:rPr lang="en-US" dirty="0">
                <a:latin typeface="Arial Narrow" panose="020B0606020202030204" pitchFamily="34" charset="0"/>
              </a:rPr>
              <a:t>Update troop Information</a:t>
            </a:r>
          </a:p>
          <a:p>
            <a:pPr lvl="1"/>
            <a:r>
              <a:rPr lang="en-US" dirty="0">
                <a:latin typeface="Arial Narrow" panose="020B0606020202030204" pitchFamily="34" charset="0"/>
              </a:rPr>
              <a:t>Verify all registered girls are in the system </a:t>
            </a:r>
          </a:p>
          <a:p>
            <a:r>
              <a:rPr lang="en-US" dirty="0">
                <a:latin typeface="Arial Narrow" panose="020B0606020202030204" pitchFamily="34" charset="0"/>
              </a:rPr>
              <a:t>GSCTX will add all girls</a:t>
            </a:r>
          </a:p>
          <a:p>
            <a:pPr lvl="1"/>
            <a:r>
              <a:rPr lang="en-US" dirty="0">
                <a:latin typeface="Arial Narrow" panose="020B0606020202030204" pitchFamily="34" charset="0"/>
              </a:rPr>
              <a:t>Troops/SU may not add/delete any girls in the system</a:t>
            </a:r>
          </a:p>
          <a:p>
            <a:pPr lvl="1"/>
            <a:r>
              <a:rPr lang="en-US" dirty="0">
                <a:latin typeface="Arial Narrow" panose="020B0606020202030204" pitchFamily="34" charset="0"/>
              </a:rPr>
              <a:t>If troop has a girl that is not participating just ignore the girl- We DO NOT delete any girls from Smart Cookies</a:t>
            </a:r>
          </a:p>
          <a:p>
            <a:r>
              <a:rPr lang="en-US" dirty="0">
                <a:latin typeface="Arial Narrow" panose="020B0606020202030204" pitchFamily="34" charset="0"/>
              </a:rPr>
              <a:t>Review Smart Cookies Screenshots &amp; ABC Bakers YouTube channel for video tutorial</a:t>
            </a:r>
          </a:p>
        </p:txBody>
      </p:sp>
    </p:spTree>
    <p:extLst>
      <p:ext uri="{BB962C8B-B14F-4D97-AF65-F5344CB8AC3E}">
        <p14:creationId xmlns:p14="http://schemas.microsoft.com/office/powerpoint/2010/main" val="1376893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9270" y="1134804"/>
            <a:ext cx="6257190" cy="3917240"/>
          </a:xfrm>
          <a:prstGeom prst="rect">
            <a:avLst/>
          </a:prstGeom>
        </p:spPr>
      </p:pic>
      <p:sp>
        <p:nvSpPr>
          <p:cNvPr id="3" name="Title 1">
            <a:extLst>
              <a:ext uri="{FF2B5EF4-FFF2-40B4-BE49-F238E27FC236}">
                <a16:creationId xmlns:a16="http://schemas.microsoft.com/office/drawing/2014/main" id="{8BE25CCE-E34F-400D-B219-A2D19593D7FA}"/>
              </a:ext>
            </a:extLst>
          </p:cNvPr>
          <p:cNvSpPr txBox="1">
            <a:spLocks/>
          </p:cNvSpPr>
          <p:nvPr/>
        </p:nvSpPr>
        <p:spPr>
          <a:xfrm>
            <a:off x="70516" y="418709"/>
            <a:ext cx="6257190" cy="716095"/>
          </a:xfrm>
          <a:prstGeom prst="rect">
            <a:avLst/>
          </a:prstGeom>
        </p:spPr>
        <p:txBody>
          <a:bodyPr/>
          <a:lstStyle>
            <a:lvl1pPr algn="l" defTabSz="457200" rtl="0" eaLnBrk="1" latinLnBrk="0" hangingPunct="1">
              <a:lnSpc>
                <a:spcPct val="80000"/>
              </a:lnSpc>
              <a:spcBef>
                <a:spcPct val="0"/>
              </a:spcBef>
              <a:buNone/>
              <a:defRPr sz="2800" b="1" kern="1200" baseline="0">
                <a:solidFill>
                  <a:schemeClr val="bg1"/>
                </a:solidFill>
                <a:latin typeface="Arial"/>
                <a:ea typeface="+mj-ea"/>
                <a:cs typeface="+mj-cs"/>
              </a:defRPr>
            </a:lvl1pPr>
          </a:lstStyle>
          <a:p>
            <a:r>
              <a:rPr lang="en-US" sz="2100" dirty="0"/>
              <a:t>Thanks-A-Lot Update</a:t>
            </a:r>
          </a:p>
        </p:txBody>
      </p:sp>
      <p:sp>
        <p:nvSpPr>
          <p:cNvPr id="7" name="Text Placeholder 6">
            <a:extLst>
              <a:ext uri="{FF2B5EF4-FFF2-40B4-BE49-F238E27FC236}">
                <a16:creationId xmlns:a16="http://schemas.microsoft.com/office/drawing/2014/main" id="{5D969A8D-F87E-4265-A673-E67130A284AA}"/>
              </a:ext>
            </a:extLst>
          </p:cNvPr>
          <p:cNvSpPr>
            <a:spLocks noGrp="1"/>
          </p:cNvSpPr>
          <p:nvPr>
            <p:ph type="body" sz="quarter" idx="13"/>
          </p:nvPr>
        </p:nvSpPr>
        <p:spPr>
          <a:xfrm>
            <a:off x="256033" y="1371600"/>
            <a:ext cx="2319527" cy="2522220"/>
          </a:xfrm>
        </p:spPr>
        <p:txBody>
          <a:bodyPr>
            <a:normAutofit/>
          </a:bodyPr>
          <a:lstStyle/>
          <a:p>
            <a:r>
              <a:rPr lang="en-US" dirty="0">
                <a:latin typeface="Arial Narrow" panose="020B0606020202030204" pitchFamily="34" charset="0"/>
              </a:rPr>
              <a:t>2020 is the last year for Thanks-A-Lot’s!!</a:t>
            </a:r>
          </a:p>
          <a:p>
            <a:r>
              <a:rPr lang="en-US" dirty="0">
                <a:latin typeface="Arial Narrow" panose="020B0606020202030204" pitchFamily="34" charset="0"/>
              </a:rPr>
              <a:t>There will be a new cookie in 2021…stay tuned!</a:t>
            </a:r>
          </a:p>
        </p:txBody>
      </p:sp>
    </p:spTree>
    <p:extLst>
      <p:ext uri="{BB962C8B-B14F-4D97-AF65-F5344CB8AC3E}">
        <p14:creationId xmlns:p14="http://schemas.microsoft.com/office/powerpoint/2010/main" val="3096500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B69C-C36A-4617-BE8A-3DDEC08A4586}"/>
              </a:ext>
            </a:extLst>
          </p:cNvPr>
          <p:cNvSpPr>
            <a:spLocks noGrp="1"/>
          </p:cNvSpPr>
          <p:nvPr>
            <p:ph type="title"/>
          </p:nvPr>
        </p:nvSpPr>
        <p:spPr/>
        <p:txBody>
          <a:bodyPr/>
          <a:lstStyle/>
          <a:p>
            <a:r>
              <a:rPr lang="en-US" sz="3600" b="1" dirty="0">
                <a:latin typeface="Arial Narrow" panose="020B0606020202030204" pitchFamily="34" charset="0"/>
              </a:rPr>
              <a:t>Apps &amp; Logos</a:t>
            </a:r>
          </a:p>
        </p:txBody>
      </p:sp>
      <p:pic>
        <p:nvPicPr>
          <p:cNvPr id="7" name="Picture 6" descr="Screen Clipping">
            <a:extLst>
              <a:ext uri="{FF2B5EF4-FFF2-40B4-BE49-F238E27FC236}">
                <a16:creationId xmlns:a16="http://schemas.microsoft.com/office/drawing/2014/main" id="{4B6ECCEE-E27B-4766-B734-F991FAD18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58" y="1745954"/>
            <a:ext cx="3134048" cy="1071208"/>
          </a:xfrm>
          <a:prstGeom prst="rect">
            <a:avLst/>
          </a:prstGeom>
        </p:spPr>
      </p:pic>
      <p:pic>
        <p:nvPicPr>
          <p:cNvPr id="8" name="Picture 7" descr="Screen Clipping">
            <a:extLst>
              <a:ext uri="{FF2B5EF4-FFF2-40B4-BE49-F238E27FC236}">
                <a16:creationId xmlns:a16="http://schemas.microsoft.com/office/drawing/2014/main" id="{6796C049-72A5-408B-8F1E-0C9938EDE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69" y="3796784"/>
            <a:ext cx="1758521" cy="970745"/>
          </a:xfrm>
          <a:prstGeom prst="rect">
            <a:avLst/>
          </a:prstGeom>
        </p:spPr>
      </p:pic>
      <p:sp>
        <p:nvSpPr>
          <p:cNvPr id="3" name="Arrow: Right 2">
            <a:extLst>
              <a:ext uri="{FF2B5EF4-FFF2-40B4-BE49-F238E27FC236}">
                <a16:creationId xmlns:a16="http://schemas.microsoft.com/office/drawing/2014/main" id="{843C4DDA-5E08-40E4-8D83-90C4FD40420D}"/>
              </a:ext>
            </a:extLst>
          </p:cNvPr>
          <p:cNvSpPr/>
          <p:nvPr/>
        </p:nvSpPr>
        <p:spPr>
          <a:xfrm>
            <a:off x="3566160" y="1964698"/>
            <a:ext cx="1424939" cy="4381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883BADF2-DCD7-4FE1-971D-575342BD1408}"/>
              </a:ext>
            </a:extLst>
          </p:cNvPr>
          <p:cNvSpPr/>
          <p:nvPr/>
        </p:nvSpPr>
        <p:spPr>
          <a:xfrm>
            <a:off x="2281560" y="4089208"/>
            <a:ext cx="1704975" cy="4381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357694-A350-4629-A580-DECB3D577ACD}"/>
              </a:ext>
            </a:extLst>
          </p:cNvPr>
          <p:cNvSpPr/>
          <p:nvPr/>
        </p:nvSpPr>
        <p:spPr>
          <a:xfrm>
            <a:off x="4991099" y="1265895"/>
            <a:ext cx="4095750" cy="2031325"/>
          </a:xfrm>
          <a:prstGeom prst="rect">
            <a:avLst/>
          </a:prstGeom>
          <a:ln>
            <a:solidFill>
              <a:schemeClr val="accent1"/>
            </a:solidFill>
          </a:ln>
        </p:spPr>
        <p:txBody>
          <a:bodyPr wrap="square">
            <a:spAutoFit/>
          </a:bodyPr>
          <a:lstStyle/>
          <a:p>
            <a:r>
              <a:rPr lang="en-US" sz="1400" dirty="0">
                <a:solidFill>
                  <a:srgbClr val="000000"/>
                </a:solidFill>
                <a:latin typeface="Arial Narrow" panose="020B0606020202030204" pitchFamily="34" charset="0"/>
              </a:rPr>
              <a:t>The Smart Cookies Mobile app puts all the cookie-order tools from Smart Cookies at girls’ fingertips. It’s a handy way to:</a:t>
            </a:r>
          </a:p>
          <a:p>
            <a:endParaRPr lang="en-US" sz="1400" dirty="0">
              <a:solidFill>
                <a:srgbClr val="000000"/>
              </a:solidFill>
              <a:latin typeface="Arial Narrow" panose="020B0606020202030204" pitchFamily="34" charset="0"/>
            </a:endParaRPr>
          </a:p>
          <a:p>
            <a:r>
              <a:rPr lang="en-US" sz="1400" dirty="0">
                <a:solidFill>
                  <a:srgbClr val="000000"/>
                </a:solidFill>
                <a:latin typeface="Arial Narrow" panose="020B0606020202030204" pitchFamily="34" charset="0"/>
              </a:rPr>
              <a:t>Set and track goals</a:t>
            </a:r>
          </a:p>
          <a:p>
            <a:r>
              <a:rPr lang="en-US" sz="1400" dirty="0">
                <a:solidFill>
                  <a:srgbClr val="000000"/>
                </a:solidFill>
                <a:latin typeface="Arial Narrow" panose="020B0606020202030204" pitchFamily="34" charset="0"/>
              </a:rPr>
              <a:t>View recognition levels achieved</a:t>
            </a:r>
          </a:p>
          <a:p>
            <a:r>
              <a:rPr lang="en-US" sz="1400" dirty="0">
                <a:solidFill>
                  <a:srgbClr val="000000"/>
                </a:solidFill>
                <a:latin typeface="Arial Narrow" panose="020B0606020202030204" pitchFamily="34" charset="0"/>
              </a:rPr>
              <a:t>Enter and manage cookie orders</a:t>
            </a:r>
          </a:p>
          <a:p>
            <a:r>
              <a:rPr lang="en-US" sz="1400" dirty="0">
                <a:solidFill>
                  <a:srgbClr val="000000"/>
                </a:solidFill>
                <a:latin typeface="Arial Narrow" panose="020B0606020202030204" pitchFamily="34" charset="0"/>
              </a:rPr>
              <a:t>Track order payment and delivery status</a:t>
            </a:r>
          </a:p>
          <a:p>
            <a:r>
              <a:rPr lang="en-US" sz="1400" dirty="0">
                <a:solidFill>
                  <a:srgbClr val="000000"/>
                </a:solidFill>
                <a:latin typeface="Arial Narrow" panose="020B0606020202030204" pitchFamily="34" charset="0"/>
              </a:rPr>
              <a:t>***need to re-download the app this year***</a:t>
            </a:r>
          </a:p>
        </p:txBody>
      </p:sp>
      <p:sp>
        <p:nvSpPr>
          <p:cNvPr id="17" name="Rectangle 16">
            <a:extLst>
              <a:ext uri="{FF2B5EF4-FFF2-40B4-BE49-F238E27FC236}">
                <a16:creationId xmlns:a16="http://schemas.microsoft.com/office/drawing/2014/main" id="{A124CC5C-8CE7-4388-B1A8-CCA236E0A65E}"/>
              </a:ext>
            </a:extLst>
          </p:cNvPr>
          <p:cNvSpPr/>
          <p:nvPr/>
        </p:nvSpPr>
        <p:spPr>
          <a:xfrm>
            <a:off x="4284756" y="4004138"/>
            <a:ext cx="4347375" cy="523220"/>
          </a:xfrm>
          <a:prstGeom prst="rect">
            <a:avLst/>
          </a:prstGeom>
          <a:ln>
            <a:solidFill>
              <a:schemeClr val="accent5">
                <a:lumMod val="60000"/>
                <a:lumOff val="40000"/>
              </a:schemeClr>
            </a:solidFill>
          </a:ln>
        </p:spPr>
        <p:txBody>
          <a:bodyPr wrap="square">
            <a:spAutoFit/>
          </a:bodyPr>
          <a:lstStyle/>
          <a:p>
            <a:r>
              <a:rPr lang="en-US" sz="1400" dirty="0">
                <a:solidFill>
                  <a:srgbClr val="000000"/>
                </a:solidFill>
                <a:latin typeface="Arial Narrow" panose="020B0606020202030204" pitchFamily="34" charset="0"/>
              </a:rPr>
              <a:t>Customers can purchase cookies online and have them shipped directly to the them (shipping cost apply). New gift box option! </a:t>
            </a:r>
          </a:p>
        </p:txBody>
      </p:sp>
    </p:spTree>
    <p:extLst>
      <p:ext uri="{BB962C8B-B14F-4D97-AF65-F5344CB8AC3E}">
        <p14:creationId xmlns:p14="http://schemas.microsoft.com/office/powerpoint/2010/main" val="203882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Autofit/>
          </a:bodyPr>
          <a:lstStyle/>
          <a:p>
            <a:r>
              <a:rPr lang="en-US" sz="3200" dirty="0">
                <a:latin typeface="Arial Narrow" panose="020B0606020202030204" pitchFamily="34" charset="0"/>
              </a:rPr>
              <a:t>Smart Cookies Direct Ship = Doorstep Delivery to Customers!</a:t>
            </a:r>
          </a:p>
        </p:txBody>
      </p:sp>
      <p:sp>
        <p:nvSpPr>
          <p:cNvPr id="4" name="Slide Number Placeholder 3"/>
          <p:cNvSpPr>
            <a:spLocks noGrp="1"/>
          </p:cNvSpPr>
          <p:nvPr>
            <p:ph type="sldNum" sz="quarter" idx="12"/>
          </p:nvPr>
        </p:nvSpPr>
        <p:spPr>
          <a:prstGeom prst="rect">
            <a:avLst/>
          </a:prstGeom>
        </p:spPr>
        <p:txBody>
          <a:bodyPr/>
          <a:lstStyle/>
          <a:p>
            <a:pPr defTabSz="685800"/>
            <a:fld id="{41D270BC-2063-9F4E-AA9E-665FD4D2882B}" type="slidenum">
              <a:rPr lang="en-US">
                <a:solidFill>
                  <a:srgbClr val="C7C8CA"/>
                </a:solidFill>
              </a:rPr>
              <a:pPr defTabSz="685800"/>
              <a:t>51</a:t>
            </a:fld>
            <a:endParaRPr lang="en-US" dirty="0">
              <a:solidFill>
                <a:srgbClr val="C7C8CA"/>
              </a:solidFill>
            </a:endParaRPr>
          </a:p>
        </p:txBody>
      </p:sp>
      <p:pic>
        <p:nvPicPr>
          <p:cNvPr id="8" name="Picture 7" descr="Screen Clipping">
            <a:extLst>
              <a:ext uri="{FF2B5EF4-FFF2-40B4-BE49-F238E27FC236}">
                <a16:creationId xmlns:a16="http://schemas.microsoft.com/office/drawing/2014/main" id="{AA5263BE-3BFB-4B29-BBC0-D93A68A2C8FA}"/>
              </a:ext>
            </a:extLst>
          </p:cNvPr>
          <p:cNvPicPr>
            <a:picLocks noChangeAspect="1"/>
          </p:cNvPicPr>
          <p:nvPr/>
        </p:nvPicPr>
        <p:blipFill rotWithShape="1">
          <a:blip r:embed="rId3">
            <a:extLst>
              <a:ext uri="{28A0092B-C50C-407E-A947-70E740481C1C}">
                <a14:useLocalDpi xmlns:a14="http://schemas.microsoft.com/office/drawing/2010/main" val="0"/>
              </a:ext>
            </a:extLst>
          </a:blip>
          <a:srcRect t="2224" b="4213"/>
          <a:stretch/>
        </p:blipFill>
        <p:spPr>
          <a:xfrm>
            <a:off x="320779" y="1158042"/>
            <a:ext cx="1826998" cy="17233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descr="Screen Clipping">
            <a:extLst>
              <a:ext uri="{FF2B5EF4-FFF2-40B4-BE49-F238E27FC236}">
                <a16:creationId xmlns:a16="http://schemas.microsoft.com/office/drawing/2014/main" id="{F55DC506-6DB2-4AA4-9F50-7B22FB9C4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78" y="3082200"/>
            <a:ext cx="1797619" cy="18656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Content Placeholder 2">
            <a:extLst>
              <a:ext uri="{FF2B5EF4-FFF2-40B4-BE49-F238E27FC236}">
                <a16:creationId xmlns:a16="http://schemas.microsoft.com/office/drawing/2014/main" id="{A7152755-0D2C-496A-8779-2BB73670ED27}"/>
              </a:ext>
            </a:extLst>
          </p:cNvPr>
          <p:cNvSpPr>
            <a:spLocks noGrp="1"/>
          </p:cNvSpPr>
          <p:nvPr>
            <p:ph type="body" sz="quarter" idx="13"/>
          </p:nvPr>
        </p:nvSpPr>
        <p:spPr>
          <a:xfrm>
            <a:off x="2452399" y="1287264"/>
            <a:ext cx="6370822" cy="1723381"/>
          </a:xfrm>
          <a:prstGeom prst="rect">
            <a:avLst/>
          </a:prstGeom>
        </p:spPr>
        <p:txBody>
          <a:bodyPr>
            <a:normAutofit/>
          </a:bodyPr>
          <a:lstStyle/>
          <a:p>
            <a:r>
              <a:rPr lang="en-US" sz="2000" dirty="0">
                <a:latin typeface="Arial Narrow" panose="020B0606020202030204" pitchFamily="34" charset="0"/>
              </a:rPr>
              <a:t>Cookie share available (Operation Cookie- goes to Soldier’s Angels) </a:t>
            </a:r>
          </a:p>
          <a:p>
            <a:r>
              <a:rPr lang="en-US" sz="2000" u="sng" dirty="0">
                <a:latin typeface="Arial Narrow" panose="020B0606020202030204" pitchFamily="34" charset="0"/>
              </a:rPr>
              <a:t>No shipping charges for Cookie Share purchases</a:t>
            </a:r>
          </a:p>
          <a:p>
            <a:r>
              <a:rPr lang="en-US" sz="2000" dirty="0">
                <a:latin typeface="Arial Narrow" panose="020B0606020202030204" pitchFamily="34" charset="0"/>
              </a:rPr>
              <a:t>$1.25 fee per Cookie Share</a:t>
            </a:r>
            <a:r>
              <a:rPr lang="en-US" sz="2000" b="1" u="sng" dirty="0">
                <a:latin typeface="Arial Narrow" panose="020B0606020202030204" pitchFamily="34" charset="0"/>
              </a:rPr>
              <a:t> transaction </a:t>
            </a:r>
            <a:r>
              <a:rPr lang="en-US" sz="2000" dirty="0">
                <a:latin typeface="Arial Narrow" panose="020B0606020202030204" pitchFamily="34" charset="0"/>
              </a:rPr>
              <a:t>(NOT per package) </a:t>
            </a:r>
          </a:p>
          <a:p>
            <a:endParaRPr lang="en-US" dirty="0"/>
          </a:p>
        </p:txBody>
      </p:sp>
    </p:spTree>
    <p:extLst>
      <p:ext uri="{BB962C8B-B14F-4D97-AF65-F5344CB8AC3E}">
        <p14:creationId xmlns:p14="http://schemas.microsoft.com/office/powerpoint/2010/main" val="3752747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73CE-575D-47A1-8BEE-433DD31C8B2A}"/>
              </a:ext>
            </a:extLst>
          </p:cNvPr>
          <p:cNvSpPr>
            <a:spLocks noGrp="1"/>
          </p:cNvSpPr>
          <p:nvPr>
            <p:ph type="title"/>
          </p:nvPr>
        </p:nvSpPr>
        <p:spPr/>
        <p:txBody>
          <a:bodyPr/>
          <a:lstStyle/>
          <a:p>
            <a:r>
              <a:rPr lang="en-US" dirty="0"/>
              <a:t>Smart Cookies Direct Ship- Shipping Cost</a:t>
            </a:r>
          </a:p>
        </p:txBody>
      </p:sp>
      <p:graphicFrame>
        <p:nvGraphicFramePr>
          <p:cNvPr id="3" name="Table 2">
            <a:extLst>
              <a:ext uri="{FF2B5EF4-FFF2-40B4-BE49-F238E27FC236}">
                <a16:creationId xmlns:a16="http://schemas.microsoft.com/office/drawing/2014/main" id="{CAE58EB8-0CE5-4B67-82CE-7FC95B88DB33}"/>
              </a:ext>
            </a:extLst>
          </p:cNvPr>
          <p:cNvGraphicFramePr>
            <a:graphicFrameLocks noGrp="1"/>
          </p:cNvGraphicFramePr>
          <p:nvPr>
            <p:extLst>
              <p:ext uri="{D42A27DB-BD31-4B8C-83A1-F6EECF244321}">
                <p14:modId xmlns:p14="http://schemas.microsoft.com/office/powerpoint/2010/main" val="1282718271"/>
              </p:ext>
            </p:extLst>
          </p:nvPr>
        </p:nvGraphicFramePr>
        <p:xfrm>
          <a:off x="1326551" y="1198872"/>
          <a:ext cx="6490898" cy="2342266"/>
        </p:xfrm>
        <a:graphic>
          <a:graphicData uri="http://schemas.openxmlformats.org/drawingml/2006/table">
            <a:tbl>
              <a:tblPr firstRow="1" bandRow="1">
                <a:tableStyleId>{5C22544A-7EE6-4342-B048-85BDC9FD1C3A}</a:tableStyleId>
              </a:tblPr>
              <a:tblGrid>
                <a:gridCol w="3245449">
                  <a:extLst>
                    <a:ext uri="{9D8B030D-6E8A-4147-A177-3AD203B41FA5}">
                      <a16:colId xmlns:a16="http://schemas.microsoft.com/office/drawing/2014/main" val="556865015"/>
                    </a:ext>
                  </a:extLst>
                </a:gridCol>
                <a:gridCol w="3245449">
                  <a:extLst>
                    <a:ext uri="{9D8B030D-6E8A-4147-A177-3AD203B41FA5}">
                      <a16:colId xmlns:a16="http://schemas.microsoft.com/office/drawing/2014/main" val="317507256"/>
                    </a:ext>
                  </a:extLst>
                </a:gridCol>
              </a:tblGrid>
              <a:tr h="348239">
                <a:tc>
                  <a:txBody>
                    <a:bodyPr/>
                    <a:lstStyle/>
                    <a:p>
                      <a:pPr algn="ctr"/>
                      <a:r>
                        <a:rPr lang="en-US" sz="1000" dirty="0"/>
                        <a:t># of packages</a:t>
                      </a:r>
                    </a:p>
                  </a:txBody>
                  <a:tcPr marL="68580" marR="68580" marT="34290" marB="34290"/>
                </a:tc>
                <a:tc>
                  <a:txBody>
                    <a:bodyPr/>
                    <a:lstStyle/>
                    <a:p>
                      <a:pPr algn="ctr"/>
                      <a:r>
                        <a:rPr lang="en-US" sz="1000" dirty="0"/>
                        <a:t>Cost</a:t>
                      </a:r>
                    </a:p>
                  </a:txBody>
                  <a:tcPr marL="68580" marR="68580" marT="34290" marB="34290"/>
                </a:tc>
                <a:extLst>
                  <a:ext uri="{0D108BD9-81ED-4DB2-BD59-A6C34878D82A}">
                    <a16:rowId xmlns:a16="http://schemas.microsoft.com/office/drawing/2014/main" val="2663586193"/>
                  </a:ext>
                </a:extLst>
              </a:tr>
              <a:tr h="348239">
                <a:tc>
                  <a:txBody>
                    <a:bodyPr/>
                    <a:lstStyle/>
                    <a:p>
                      <a:r>
                        <a:rPr lang="en-US" sz="1500" dirty="0">
                          <a:latin typeface="Arial" panose="020B0604020202020204" pitchFamily="34" charset="0"/>
                          <a:cs typeface="Arial" panose="020B0604020202020204" pitchFamily="34" charset="0"/>
                        </a:rPr>
                        <a:t>1-12 packages- flat fee</a:t>
                      </a:r>
                    </a:p>
                  </a:txBody>
                  <a:tcPr marL="68580" marR="68580" marT="34290" marB="34290"/>
                </a:tc>
                <a:tc>
                  <a:txBody>
                    <a:bodyPr/>
                    <a:lstStyle/>
                    <a:p>
                      <a:r>
                        <a:rPr lang="en-US" sz="1500" dirty="0">
                          <a:latin typeface="Arial" panose="020B0604020202020204" pitchFamily="34" charset="0"/>
                          <a:cs typeface="Arial" panose="020B0604020202020204" pitchFamily="34" charset="0"/>
                        </a:rPr>
                        <a:t>$12</a:t>
                      </a:r>
                    </a:p>
                  </a:txBody>
                  <a:tcPr marL="68580" marR="68580" marT="34290" marB="34290"/>
                </a:tc>
                <a:extLst>
                  <a:ext uri="{0D108BD9-81ED-4DB2-BD59-A6C34878D82A}">
                    <a16:rowId xmlns:a16="http://schemas.microsoft.com/office/drawing/2014/main" val="3764551870"/>
                  </a:ext>
                </a:extLst>
              </a:tr>
              <a:tr h="348239">
                <a:tc>
                  <a:txBody>
                    <a:bodyPr/>
                    <a:lstStyle/>
                    <a:p>
                      <a:r>
                        <a:rPr lang="en-US" sz="1500" dirty="0">
                          <a:latin typeface="Arial" panose="020B0604020202020204" pitchFamily="34" charset="0"/>
                          <a:cs typeface="Arial" panose="020B0604020202020204" pitchFamily="34" charset="0"/>
                        </a:rPr>
                        <a:t>1-12 packages AK/HI</a:t>
                      </a:r>
                    </a:p>
                  </a:txBody>
                  <a:tcPr marL="68580" marR="68580" marT="34290" marB="34290"/>
                </a:tc>
                <a:tc>
                  <a:txBody>
                    <a:bodyPr/>
                    <a:lstStyle/>
                    <a:p>
                      <a:r>
                        <a:rPr lang="en-US" sz="1500" dirty="0">
                          <a:latin typeface="Arial" panose="020B0604020202020204" pitchFamily="34" charset="0"/>
                          <a:cs typeface="Arial" panose="020B0604020202020204" pitchFamily="34" charset="0"/>
                        </a:rPr>
                        <a:t>Addl. $40 (added to $12)</a:t>
                      </a:r>
                    </a:p>
                  </a:txBody>
                  <a:tcPr marL="68580" marR="68580" marT="34290" marB="34290"/>
                </a:tc>
                <a:extLst>
                  <a:ext uri="{0D108BD9-81ED-4DB2-BD59-A6C34878D82A}">
                    <a16:rowId xmlns:a16="http://schemas.microsoft.com/office/drawing/2014/main" val="1718493300"/>
                  </a:ext>
                </a:extLst>
              </a:tr>
              <a:tr h="348239">
                <a:tc>
                  <a:txBody>
                    <a:bodyPr/>
                    <a:lstStyle/>
                    <a:p>
                      <a:r>
                        <a:rPr lang="en-US" sz="1500" dirty="0">
                          <a:latin typeface="Arial" panose="020B0604020202020204" pitchFamily="34" charset="0"/>
                          <a:cs typeface="Arial" panose="020B0604020202020204" pitchFamily="34" charset="0"/>
                        </a:rPr>
                        <a:t>1-12 packages APO/FPO </a:t>
                      </a:r>
                    </a:p>
                  </a:txBody>
                  <a:tcPr marL="68580" marR="68580" marT="34290" marB="34290"/>
                </a:tc>
                <a:tc>
                  <a:txBody>
                    <a:bodyPr/>
                    <a:lstStyle/>
                    <a:p>
                      <a:r>
                        <a:rPr lang="en-US" sz="1500" dirty="0">
                          <a:latin typeface="Arial" panose="020B0604020202020204" pitchFamily="34" charset="0"/>
                          <a:cs typeface="Arial" panose="020B0604020202020204" pitchFamily="34" charset="0"/>
                        </a:rPr>
                        <a:t>Addl. $10 (added to $12)</a:t>
                      </a:r>
                    </a:p>
                  </a:txBody>
                  <a:tcPr marL="68580" marR="68580" marT="34290" marB="34290"/>
                </a:tc>
                <a:extLst>
                  <a:ext uri="{0D108BD9-81ED-4DB2-BD59-A6C34878D82A}">
                    <a16:rowId xmlns:a16="http://schemas.microsoft.com/office/drawing/2014/main" val="163488035"/>
                  </a:ext>
                </a:extLst>
              </a:tr>
              <a:tr h="348239">
                <a:tc>
                  <a:txBody>
                    <a:bodyPr/>
                    <a:lstStyle/>
                    <a:p>
                      <a:r>
                        <a:rPr lang="en-US" sz="1500" dirty="0">
                          <a:latin typeface="Arial" panose="020B0604020202020204" pitchFamily="34" charset="0"/>
                          <a:cs typeface="Arial" panose="020B0604020202020204" pitchFamily="34" charset="0"/>
                        </a:rPr>
                        <a:t>Gift Box- 5 packages</a:t>
                      </a:r>
                    </a:p>
                  </a:txBody>
                  <a:tcPr marL="68580" marR="68580" marT="34290" marB="34290"/>
                </a:tc>
                <a:tc>
                  <a:txBody>
                    <a:bodyPr/>
                    <a:lstStyle/>
                    <a:p>
                      <a:r>
                        <a:rPr lang="en-US" sz="1500" dirty="0">
                          <a:latin typeface="Arial" panose="020B0604020202020204" pitchFamily="34" charset="0"/>
                          <a:cs typeface="Arial" panose="020B0604020202020204" pitchFamily="34" charset="0"/>
                        </a:rPr>
                        <a:t>$4 gift box fee + $12</a:t>
                      </a:r>
                    </a:p>
                  </a:txBody>
                  <a:tcPr marL="68580" marR="68580" marT="34290" marB="34290"/>
                </a:tc>
                <a:extLst>
                  <a:ext uri="{0D108BD9-81ED-4DB2-BD59-A6C34878D82A}">
                    <a16:rowId xmlns:a16="http://schemas.microsoft.com/office/drawing/2014/main" val="1941429440"/>
                  </a:ext>
                </a:extLst>
              </a:tr>
              <a:tr h="601071">
                <a:tc gridSpan="2">
                  <a:txBody>
                    <a:bodyPr/>
                    <a:lstStyle/>
                    <a:p>
                      <a:r>
                        <a:rPr lang="en-US" sz="1500" dirty="0">
                          <a:latin typeface="Arial" panose="020B0604020202020204" pitchFamily="34" charset="0"/>
                          <a:cs typeface="Arial" panose="020B0604020202020204" pitchFamily="34" charset="0"/>
                        </a:rPr>
                        <a:t>**$12 flat fee starts over after the 12 packages have been reached</a:t>
                      </a:r>
                    </a:p>
                  </a:txBody>
                  <a:tcPr marL="68580" marR="68580" marT="34290" marB="34290"/>
                </a:tc>
                <a:tc hMerge="1">
                  <a:txBody>
                    <a:bodyPr/>
                    <a:lstStyle/>
                    <a:p>
                      <a:endParaRPr lang="en-US" dirty="0"/>
                    </a:p>
                  </a:txBody>
                  <a:tcPr/>
                </a:tc>
                <a:extLst>
                  <a:ext uri="{0D108BD9-81ED-4DB2-BD59-A6C34878D82A}">
                    <a16:rowId xmlns:a16="http://schemas.microsoft.com/office/drawing/2014/main" val="3498561008"/>
                  </a:ext>
                </a:extLst>
              </a:tr>
            </a:tbl>
          </a:graphicData>
        </a:graphic>
      </p:graphicFrame>
      <p:pic>
        <p:nvPicPr>
          <p:cNvPr id="5" name="Picture 4" descr="A picture containing shirt&#10;&#10;Description automatically generated">
            <a:extLst>
              <a:ext uri="{FF2B5EF4-FFF2-40B4-BE49-F238E27FC236}">
                <a16:creationId xmlns:a16="http://schemas.microsoft.com/office/drawing/2014/main" id="{3483DB8D-053A-4908-B684-AC4C6E44E199}"/>
              </a:ext>
            </a:extLst>
          </p:cNvPr>
          <p:cNvPicPr>
            <a:picLocks noChangeAspect="1"/>
          </p:cNvPicPr>
          <p:nvPr/>
        </p:nvPicPr>
        <p:blipFill>
          <a:blip r:embed="rId2"/>
          <a:stretch>
            <a:fillRect/>
          </a:stretch>
        </p:blipFill>
        <p:spPr>
          <a:xfrm>
            <a:off x="1143000" y="3551431"/>
            <a:ext cx="6858000" cy="1664120"/>
          </a:xfrm>
          <a:prstGeom prst="rect">
            <a:avLst/>
          </a:prstGeom>
        </p:spPr>
      </p:pic>
    </p:spTree>
    <p:extLst>
      <p:ext uri="{BB962C8B-B14F-4D97-AF65-F5344CB8AC3E}">
        <p14:creationId xmlns:p14="http://schemas.microsoft.com/office/powerpoint/2010/main" val="3637666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7E9319-7E6C-2B4B-B7DB-65FC8C57E94F}"/>
              </a:ext>
            </a:extLst>
          </p:cNvPr>
          <p:cNvSpPr/>
          <p:nvPr/>
        </p:nvSpPr>
        <p:spPr>
          <a:xfrm>
            <a:off x="0" y="0"/>
            <a:ext cx="3518806" cy="5143500"/>
          </a:xfrm>
          <a:prstGeom prst="rect">
            <a:avLst/>
          </a:prstGeom>
          <a:solidFill>
            <a:srgbClr val="062E6E"/>
          </a:solidFill>
          <a:ln>
            <a:noFill/>
          </a:ln>
          <a:effectLst>
            <a:outerShdw blurRad="50800" dist="50800" dir="5400000" algn="ctr" rotWithShape="0">
              <a:srgbClr val="000000">
                <a:alpha val="5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2374BB"/>
              </a:solidFill>
            </a:endParaRPr>
          </a:p>
        </p:txBody>
      </p:sp>
      <p:sp>
        <p:nvSpPr>
          <p:cNvPr id="8" name="Oval 7">
            <a:extLst>
              <a:ext uri="{FF2B5EF4-FFF2-40B4-BE49-F238E27FC236}">
                <a16:creationId xmlns:a16="http://schemas.microsoft.com/office/drawing/2014/main" id="{A38DA932-6801-7C41-A1DF-FF9FABBC94FC}"/>
              </a:ext>
            </a:extLst>
          </p:cNvPr>
          <p:cNvSpPr/>
          <p:nvPr/>
        </p:nvSpPr>
        <p:spPr>
          <a:xfrm>
            <a:off x="3072223" y="318433"/>
            <a:ext cx="933008" cy="933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bg1"/>
                </a:solidFill>
                <a:latin typeface="Arial" panose="020B0604020202020204" pitchFamily="34" charset="0"/>
                <a:ea typeface="Omnes" charset="0"/>
                <a:cs typeface="Arial" panose="020B0604020202020204" pitchFamily="34" charset="0"/>
              </a:rPr>
              <a:t>Online</a:t>
            </a:r>
          </a:p>
          <a:p>
            <a:pPr algn="ctr"/>
            <a:r>
              <a:rPr lang="en-US" sz="1200" b="1" dirty="0">
                <a:solidFill>
                  <a:schemeClr val="bg1"/>
                </a:solidFill>
                <a:latin typeface="Arial" panose="020B0604020202020204" pitchFamily="34" charset="0"/>
                <a:ea typeface="Omnes" charset="0"/>
                <a:cs typeface="Arial" panose="020B0604020202020204" pitchFamily="34" charset="0"/>
              </a:rPr>
              <a:t>Support</a:t>
            </a:r>
          </a:p>
        </p:txBody>
      </p:sp>
      <p:sp>
        <p:nvSpPr>
          <p:cNvPr id="9" name="Oval 8">
            <a:extLst>
              <a:ext uri="{FF2B5EF4-FFF2-40B4-BE49-F238E27FC236}">
                <a16:creationId xmlns:a16="http://schemas.microsoft.com/office/drawing/2014/main" id="{88AB2E31-6E60-684E-AD42-0D9A019A7223}"/>
              </a:ext>
            </a:extLst>
          </p:cNvPr>
          <p:cNvSpPr/>
          <p:nvPr/>
        </p:nvSpPr>
        <p:spPr>
          <a:xfrm>
            <a:off x="3072223" y="1533416"/>
            <a:ext cx="933008" cy="933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bg1"/>
                </a:solidFill>
                <a:latin typeface="Arial" panose="020B0604020202020204" pitchFamily="34" charset="0"/>
                <a:ea typeface="Omnes" charset="0"/>
                <a:cs typeface="Arial" panose="020B0604020202020204" pitchFamily="34" charset="0"/>
              </a:rPr>
              <a:t>Rewards</a:t>
            </a:r>
          </a:p>
          <a:p>
            <a:pPr algn="ctr"/>
            <a:r>
              <a:rPr lang="en-US" sz="1200" b="1" dirty="0">
                <a:solidFill>
                  <a:schemeClr val="bg1"/>
                </a:solidFill>
                <a:latin typeface="Arial" panose="020B0604020202020204" pitchFamily="34" charset="0"/>
                <a:ea typeface="Omnes" charset="0"/>
                <a:cs typeface="Arial" panose="020B0604020202020204" pitchFamily="34" charset="0"/>
              </a:rPr>
              <a:t>Program</a:t>
            </a:r>
          </a:p>
        </p:txBody>
      </p:sp>
      <p:sp>
        <p:nvSpPr>
          <p:cNvPr id="10" name="Oval 9">
            <a:extLst>
              <a:ext uri="{FF2B5EF4-FFF2-40B4-BE49-F238E27FC236}">
                <a16:creationId xmlns:a16="http://schemas.microsoft.com/office/drawing/2014/main" id="{644412B8-DFA0-A342-990B-1AD6CFA2853E}"/>
              </a:ext>
            </a:extLst>
          </p:cNvPr>
          <p:cNvSpPr/>
          <p:nvPr/>
        </p:nvSpPr>
        <p:spPr>
          <a:xfrm>
            <a:off x="3072223" y="2748399"/>
            <a:ext cx="933008" cy="933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bg1"/>
                </a:solidFill>
                <a:latin typeface="Arial" panose="020B0604020202020204" pitchFamily="34" charset="0"/>
                <a:ea typeface="Omnes" charset="0"/>
                <a:cs typeface="Arial" panose="020B0604020202020204" pitchFamily="34" charset="0"/>
              </a:rPr>
              <a:t>User Roles</a:t>
            </a:r>
          </a:p>
        </p:txBody>
      </p:sp>
      <p:sp>
        <p:nvSpPr>
          <p:cNvPr id="11" name="Oval 10">
            <a:extLst>
              <a:ext uri="{FF2B5EF4-FFF2-40B4-BE49-F238E27FC236}">
                <a16:creationId xmlns:a16="http://schemas.microsoft.com/office/drawing/2014/main" id="{FBB0DD5D-6582-2B49-AED4-477D11AC3AA3}"/>
              </a:ext>
            </a:extLst>
          </p:cNvPr>
          <p:cNvSpPr/>
          <p:nvPr/>
        </p:nvSpPr>
        <p:spPr>
          <a:xfrm>
            <a:off x="3072223" y="3963382"/>
            <a:ext cx="933008" cy="9330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tx1"/>
                </a:solidFill>
                <a:latin typeface="Arial" panose="020B0604020202020204" pitchFamily="34" charset="0"/>
                <a:ea typeface="Omnes" charset="0"/>
                <a:cs typeface="Arial" panose="020B0604020202020204" pitchFamily="34" charset="0"/>
              </a:rPr>
              <a:t>Custom</a:t>
            </a:r>
          </a:p>
          <a:p>
            <a:pPr algn="ctr"/>
            <a:r>
              <a:rPr lang="en-US" sz="1200" b="1" dirty="0">
                <a:solidFill>
                  <a:schemeClr val="tx1"/>
                </a:solidFill>
                <a:latin typeface="Arial" panose="020B0604020202020204" pitchFamily="34" charset="0"/>
                <a:ea typeface="Omnes" charset="0"/>
                <a:cs typeface="Arial" panose="020B0604020202020204" pitchFamily="34" charset="0"/>
              </a:rPr>
              <a:t>Gift Boxes</a:t>
            </a:r>
          </a:p>
        </p:txBody>
      </p:sp>
      <p:sp>
        <p:nvSpPr>
          <p:cNvPr id="16" name="Content Placeholder 1">
            <a:extLst>
              <a:ext uri="{FF2B5EF4-FFF2-40B4-BE49-F238E27FC236}">
                <a16:creationId xmlns:a16="http://schemas.microsoft.com/office/drawing/2014/main" id="{3DD19637-E714-4749-9B9F-12BB8B6B2193}"/>
              </a:ext>
            </a:extLst>
          </p:cNvPr>
          <p:cNvSpPr txBox="1">
            <a:spLocks/>
          </p:cNvSpPr>
          <p:nvPr/>
        </p:nvSpPr>
        <p:spPr>
          <a:xfrm>
            <a:off x="391732" y="736979"/>
            <a:ext cx="2498000" cy="4406521"/>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Omnes" charset="0"/>
                <a:ea typeface="Omnes" charset="0"/>
                <a:cs typeface="Omnes" charset="0"/>
              </a:defRPr>
            </a:lvl1pPr>
            <a:lvl2pPr marL="685800" indent="-228600" algn="l" defTabSz="914400" rtl="0" eaLnBrk="1" latinLnBrk="0" hangingPunct="1">
              <a:lnSpc>
                <a:spcPct val="100000"/>
              </a:lnSpc>
              <a:spcBef>
                <a:spcPts val="1000"/>
              </a:spcBef>
              <a:buFont typeface=".AppleSystemUIFont" charset="-120"/>
              <a:buChar char="–"/>
              <a:defRPr sz="1600" b="0" i="0" kern="1200">
                <a:solidFill>
                  <a:schemeClr val="tx1"/>
                </a:solidFill>
                <a:latin typeface="Omnes" charset="0"/>
                <a:ea typeface="Omnes" charset="0"/>
                <a:cs typeface="Omnes" charset="0"/>
              </a:defRPr>
            </a:lvl2pPr>
            <a:lvl3pPr marL="1143000" indent="-228600" algn="l" defTabSz="914400" rtl="0" eaLnBrk="1" latinLnBrk="0" hangingPunct="1">
              <a:lnSpc>
                <a:spcPct val="90000"/>
              </a:lnSpc>
              <a:spcBef>
                <a:spcPts val="1000"/>
              </a:spcBef>
              <a:buFont typeface="Courier New" charset="0"/>
              <a:buChar char="o"/>
              <a:defRPr sz="1400" b="0" i="0" kern="1200">
                <a:solidFill>
                  <a:schemeClr val="tx1"/>
                </a:solidFill>
                <a:latin typeface="Omnes" charset="0"/>
                <a:ea typeface="Omnes" charset="0"/>
                <a:cs typeface="Omnes" charset="0"/>
              </a:defRPr>
            </a:lvl3pPr>
            <a:lvl4pPr marL="16002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solidFill>
                <a:latin typeface="Omnes" charset="0"/>
                <a:ea typeface="Omnes" charset="0"/>
                <a:cs typeface="Omnes" charset="0"/>
              </a:defRPr>
            </a:lvl4pPr>
            <a:lvl5pPr marL="20574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solidFill>
                <a:latin typeface="Omnes" charset="0"/>
                <a:ea typeface="Omnes" charset="0"/>
                <a:cs typeface="Omne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dirty="0">
                <a:solidFill>
                  <a:schemeClr val="bg1"/>
                </a:solidFill>
                <a:latin typeface="Arial" panose="020B0604020202020204" pitchFamily="34" charset="0"/>
                <a:cs typeface="Arial" panose="020B0604020202020204" pitchFamily="34" charset="0"/>
              </a:rPr>
              <a:t>Customizable gift box</a:t>
            </a:r>
          </a:p>
          <a:p>
            <a:pPr marL="128588" indent="-128588"/>
            <a:r>
              <a:rPr lang="en-US" sz="1350" dirty="0">
                <a:solidFill>
                  <a:schemeClr val="bg1"/>
                </a:solidFill>
                <a:latin typeface="Arial" panose="020B0604020202020204" pitchFamily="34" charset="0"/>
                <a:ea typeface="Calibri" panose="020F0502020204030204" pitchFamily="34" charset="0"/>
                <a:cs typeface="Arial" panose="020B0604020202020204" pitchFamily="34" charset="0"/>
              </a:rPr>
              <a:t>End consumers now have the ability to create a custom gift box of Girl Scout Cookies for the cookie lover in their lives</a:t>
            </a:r>
          </a:p>
          <a:p>
            <a:pPr marL="128588" indent="-128588"/>
            <a:r>
              <a:rPr lang="en-US" sz="1350" dirty="0">
                <a:solidFill>
                  <a:schemeClr val="bg1"/>
                </a:solidFill>
                <a:latin typeface="Arial" panose="020B0604020202020204" pitchFamily="34" charset="0"/>
                <a:ea typeface="Calibri" panose="020F0502020204030204" pitchFamily="34" charset="0"/>
                <a:cs typeface="Arial" panose="020B0604020202020204" pitchFamily="34" charset="0"/>
              </a:rPr>
              <a:t>Consumers have the ability to hand select which five boxes of cookies they wish to include in the gift box</a:t>
            </a:r>
          </a:p>
          <a:p>
            <a:pPr marL="128588" indent="-128588"/>
            <a:r>
              <a:rPr lang="en-US" sz="1350" dirty="0">
                <a:solidFill>
                  <a:schemeClr val="bg1"/>
                </a:solidFill>
                <a:latin typeface="Arial" panose="020B0604020202020204" pitchFamily="34" charset="0"/>
                <a:ea typeface="Calibri" panose="020F0502020204030204" pitchFamily="34" charset="0"/>
                <a:cs typeface="Arial" panose="020B0604020202020204" pitchFamily="34" charset="0"/>
              </a:rPr>
              <a:t>Consumers are also able to craft a personal note to the gift box recipient</a:t>
            </a:r>
          </a:p>
          <a:p>
            <a:pPr marL="128588" indent="-128588"/>
            <a:r>
              <a:rPr lang="en-US" sz="1350" dirty="0">
                <a:solidFill>
                  <a:schemeClr val="bg1"/>
                </a:solidFill>
                <a:latin typeface="Arial" panose="020B0604020202020204" pitchFamily="34" charset="0"/>
                <a:ea typeface="Calibri" panose="020F0502020204030204" pitchFamily="34" charset="0"/>
                <a:cs typeface="Arial" panose="020B0604020202020204" pitchFamily="34" charset="0"/>
              </a:rPr>
              <a:t>Perfect for birthdays, care packages, Valentine’s Day or just because!</a:t>
            </a:r>
          </a:p>
        </p:txBody>
      </p:sp>
      <p:pic>
        <p:nvPicPr>
          <p:cNvPr id="12" name="Picture 11">
            <a:extLst>
              <a:ext uri="{FF2B5EF4-FFF2-40B4-BE49-F238E27FC236}">
                <a16:creationId xmlns:a16="http://schemas.microsoft.com/office/drawing/2014/main" id="{82B63DFF-64AC-B448-842C-2748AF8152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0002" y="32548"/>
            <a:ext cx="4396587" cy="3182355"/>
          </a:xfrm>
          <a:prstGeom prst="rect">
            <a:avLst/>
          </a:prstGeom>
        </p:spPr>
      </p:pic>
      <p:pic>
        <p:nvPicPr>
          <p:cNvPr id="13" name="Picture 12">
            <a:extLst>
              <a:ext uri="{FF2B5EF4-FFF2-40B4-BE49-F238E27FC236}">
                <a16:creationId xmlns:a16="http://schemas.microsoft.com/office/drawing/2014/main" id="{52A69B57-67D2-894E-8F81-56E536EBCA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8295" y="2328215"/>
            <a:ext cx="2628770" cy="1773376"/>
          </a:xfrm>
          <a:prstGeom prst="rect">
            <a:avLst/>
          </a:prstGeom>
        </p:spPr>
      </p:pic>
      <p:pic>
        <p:nvPicPr>
          <p:cNvPr id="14" name="Picture 13">
            <a:extLst>
              <a:ext uri="{FF2B5EF4-FFF2-40B4-BE49-F238E27FC236}">
                <a16:creationId xmlns:a16="http://schemas.microsoft.com/office/drawing/2014/main" id="{A808D4D5-B098-AE44-A096-826870B7CC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7645"/>
            <a:ext cx="1210975" cy="882872"/>
          </a:xfrm>
          <a:prstGeom prst="rect">
            <a:avLst/>
          </a:prstGeom>
        </p:spPr>
      </p:pic>
      <p:sp>
        <p:nvSpPr>
          <p:cNvPr id="2" name="TextBox 1">
            <a:extLst>
              <a:ext uri="{FF2B5EF4-FFF2-40B4-BE49-F238E27FC236}">
                <a16:creationId xmlns:a16="http://schemas.microsoft.com/office/drawing/2014/main" id="{611A3B64-D32E-4B7B-9C57-A6A92F4917E3}"/>
              </a:ext>
            </a:extLst>
          </p:cNvPr>
          <p:cNvSpPr txBox="1"/>
          <p:nvPr/>
        </p:nvSpPr>
        <p:spPr>
          <a:xfrm>
            <a:off x="4068561" y="3829721"/>
            <a:ext cx="3113270" cy="1200329"/>
          </a:xfrm>
          <a:prstGeom prst="rect">
            <a:avLst/>
          </a:prstGeom>
          <a:noFill/>
        </p:spPr>
        <p:txBody>
          <a:bodyPr wrap="square" rtlCol="0">
            <a:spAutoFit/>
          </a:bodyPr>
          <a:lstStyle/>
          <a:p>
            <a:r>
              <a:rPr lang="en-US" dirty="0"/>
              <a:t>Total Cost:</a:t>
            </a:r>
          </a:p>
          <a:p>
            <a:endParaRPr lang="en-US" dirty="0"/>
          </a:p>
          <a:p>
            <a:r>
              <a:rPr lang="en-US" dirty="0"/>
              <a:t>Price of cookies ($4 or $5 per package) + $4 + $12 shipping</a:t>
            </a:r>
          </a:p>
        </p:txBody>
      </p:sp>
    </p:spTree>
    <p:extLst>
      <p:ext uri="{BB962C8B-B14F-4D97-AF65-F5344CB8AC3E}">
        <p14:creationId xmlns:p14="http://schemas.microsoft.com/office/powerpoint/2010/main" val="514866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B3B80DA0-2570-4D68-9071-16753A711D5A}"/>
              </a:ext>
            </a:extLst>
          </p:cNvPr>
          <p:cNvPicPr>
            <a:picLocks noChangeAspect="1"/>
          </p:cNvPicPr>
          <p:nvPr/>
        </p:nvPicPr>
        <p:blipFill>
          <a:blip r:embed="rId2"/>
          <a:stretch>
            <a:fillRect/>
          </a:stretch>
        </p:blipFill>
        <p:spPr>
          <a:xfrm>
            <a:off x="144780" y="1182925"/>
            <a:ext cx="4340352" cy="3789546"/>
          </a:xfrm>
          <a:prstGeom prst="rect">
            <a:avLst/>
          </a:prstGeom>
        </p:spPr>
      </p:pic>
      <p:pic>
        <p:nvPicPr>
          <p:cNvPr id="798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16490">
            <a:off x="-1376884" y="3288171"/>
            <a:ext cx="5750557" cy="241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4448" y="4861322"/>
            <a:ext cx="82153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1249" y="104254"/>
            <a:ext cx="2684068" cy="746358"/>
          </a:xfrm>
          <a:prstGeom prst="rect">
            <a:avLst/>
          </a:prstGeom>
          <a:noFill/>
        </p:spPr>
        <p:txBody>
          <a:bodyPr wrap="none" lIns="68580" tIns="34290" rIns="68580" bIns="34290">
            <a:spAutoFit/>
          </a:bodyPr>
          <a:lstStyle/>
          <a:p>
            <a:pPr algn="ctr" defTabSz="685800"/>
            <a:r>
              <a:rPr lang="en-US" sz="4400" b="1" dirty="0">
                <a:ln w="22225">
                  <a:solidFill>
                    <a:srgbClr val="EC008B"/>
                  </a:solidFill>
                  <a:prstDash val="solid"/>
                </a:ln>
                <a:solidFill>
                  <a:srgbClr val="EC008B">
                    <a:lumMod val="40000"/>
                    <a:lumOff val="60000"/>
                  </a:srgbClr>
                </a:solidFill>
                <a:latin typeface="Arial Narrow" panose="020B0606020202030204" pitchFamily="34" charset="0"/>
              </a:rPr>
              <a:t>Questions?</a:t>
            </a:r>
          </a:p>
        </p:txBody>
      </p:sp>
      <p:pic>
        <p:nvPicPr>
          <p:cNvPr id="8" name="Picture 7" descr="A picture containing drawing&#10;&#10;Description automatically generated">
            <a:extLst>
              <a:ext uri="{FF2B5EF4-FFF2-40B4-BE49-F238E27FC236}">
                <a16:creationId xmlns:a16="http://schemas.microsoft.com/office/drawing/2014/main" id="{429A6727-00F8-4AA5-AA8D-6F8AA8B1C6DF}"/>
              </a:ext>
            </a:extLst>
          </p:cNvPr>
          <p:cNvPicPr>
            <a:picLocks noChangeAspect="1"/>
          </p:cNvPicPr>
          <p:nvPr/>
        </p:nvPicPr>
        <p:blipFill>
          <a:blip r:embed="rId5"/>
          <a:stretch>
            <a:fillRect/>
          </a:stretch>
        </p:blipFill>
        <p:spPr>
          <a:xfrm>
            <a:off x="4969683" y="1935480"/>
            <a:ext cx="3899998" cy="2737562"/>
          </a:xfrm>
          <a:prstGeom prst="rect">
            <a:avLst/>
          </a:prstGeom>
        </p:spPr>
      </p:pic>
    </p:spTree>
    <p:extLst>
      <p:ext uri="{BB962C8B-B14F-4D97-AF65-F5344CB8AC3E}">
        <p14:creationId xmlns:p14="http://schemas.microsoft.com/office/powerpoint/2010/main" val="190946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FF73-A6E6-4F62-9D7C-D5B05CE79E81}"/>
              </a:ext>
            </a:extLst>
          </p:cNvPr>
          <p:cNvSpPr>
            <a:spLocks noGrp="1"/>
          </p:cNvSpPr>
          <p:nvPr>
            <p:ph type="title"/>
          </p:nvPr>
        </p:nvSpPr>
        <p:spPr>
          <a:xfrm>
            <a:off x="128109" y="150509"/>
            <a:ext cx="5919818" cy="716095"/>
          </a:xfrm>
        </p:spPr>
        <p:txBody>
          <a:bodyPr/>
          <a:lstStyle/>
          <a:p>
            <a:r>
              <a:rPr lang="en-US" dirty="0"/>
              <a:t>2019-20 Gluten Free: Caramel Chocolate Chip</a:t>
            </a:r>
          </a:p>
        </p:txBody>
      </p:sp>
      <p:sp>
        <p:nvSpPr>
          <p:cNvPr id="3" name="Slide Number Placeholder 2">
            <a:extLst>
              <a:ext uri="{FF2B5EF4-FFF2-40B4-BE49-F238E27FC236}">
                <a16:creationId xmlns:a16="http://schemas.microsoft.com/office/drawing/2014/main" id="{8F9D7CB6-2564-4386-95B3-439BBD352DC9}"/>
              </a:ext>
            </a:extLst>
          </p:cNvPr>
          <p:cNvSpPr>
            <a:spLocks noGrp="1"/>
          </p:cNvSpPr>
          <p:nvPr>
            <p:ph type="sldNum" sz="quarter" idx="12"/>
          </p:nvPr>
        </p:nvSpPr>
        <p:spPr/>
        <p:txBody>
          <a:bodyPr/>
          <a:lstStyle/>
          <a:p>
            <a:fld id="{F8C12AA3-6E81-C746-8BB2-6661939CBDDC}" type="slidenum">
              <a:rPr lang="en-US" smtClean="0"/>
              <a:pPr/>
              <a:t>6</a:t>
            </a:fld>
            <a:endParaRPr lang="en-US" dirty="0"/>
          </a:p>
        </p:txBody>
      </p:sp>
      <p:sp>
        <p:nvSpPr>
          <p:cNvPr id="5" name="Content Placeholder 4">
            <a:extLst>
              <a:ext uri="{FF2B5EF4-FFF2-40B4-BE49-F238E27FC236}">
                <a16:creationId xmlns:a16="http://schemas.microsoft.com/office/drawing/2014/main" id="{B9C64BA7-FA2F-47FB-A528-A585DD53002C}"/>
              </a:ext>
            </a:extLst>
          </p:cNvPr>
          <p:cNvSpPr>
            <a:spLocks noGrp="1"/>
          </p:cNvSpPr>
          <p:nvPr>
            <p:ph idx="1"/>
          </p:nvPr>
        </p:nvSpPr>
        <p:spPr>
          <a:xfrm>
            <a:off x="330333" y="1358939"/>
            <a:ext cx="3517829" cy="3181761"/>
          </a:xfrm>
        </p:spPr>
        <p:txBody>
          <a:bodyPr>
            <a:normAutofit fontScale="92500" lnSpcReduction="10000"/>
          </a:bodyPr>
          <a:lstStyle/>
          <a:p>
            <a:r>
              <a:rPr lang="en-US" dirty="0">
                <a:latin typeface="Arial Narrow" panose="020B0606020202030204" pitchFamily="34" charset="0"/>
              </a:rPr>
              <a:t>$5 per package</a:t>
            </a:r>
          </a:p>
          <a:p>
            <a:endParaRPr lang="en-US" dirty="0">
              <a:latin typeface="Arial Narrow" panose="020B0606020202030204" pitchFamily="34" charset="0"/>
            </a:endParaRPr>
          </a:p>
          <a:p>
            <a:r>
              <a:rPr lang="en-US" dirty="0">
                <a:latin typeface="Arial Narrow" panose="020B0606020202030204" pitchFamily="34" charset="0"/>
              </a:rPr>
              <a:t>No extras in warehouse</a:t>
            </a:r>
          </a:p>
          <a:p>
            <a:endParaRPr lang="en-US" dirty="0">
              <a:latin typeface="Arial Narrow" panose="020B0606020202030204" pitchFamily="34" charset="0"/>
            </a:endParaRPr>
          </a:p>
          <a:p>
            <a:r>
              <a:rPr lang="en-US">
                <a:latin typeface="Arial Narrow" panose="020B0606020202030204" pitchFamily="34" charset="0"/>
              </a:rPr>
              <a:t>No Returns!</a:t>
            </a:r>
            <a:endParaRPr lang="en-US" dirty="0">
              <a:latin typeface="Arial Narrow" panose="020B0606020202030204" pitchFamily="34" charset="0"/>
            </a:endParaRPr>
          </a:p>
          <a:p>
            <a:endParaRPr lang="en-US" dirty="0">
              <a:latin typeface="Arial Narrow" panose="020B0606020202030204" pitchFamily="34" charset="0"/>
            </a:endParaRPr>
          </a:p>
          <a:p>
            <a:r>
              <a:rPr lang="en-US" dirty="0">
                <a:latin typeface="Arial Narrow" panose="020B0606020202030204" pitchFamily="34" charset="0"/>
              </a:rPr>
              <a:t>No reorders </a:t>
            </a:r>
          </a:p>
          <a:p>
            <a:endParaRPr lang="en-US" dirty="0">
              <a:latin typeface="Arial Narrow" panose="020B0606020202030204" pitchFamily="34" charset="0"/>
            </a:endParaRPr>
          </a:p>
          <a:p>
            <a:r>
              <a:rPr lang="en-US" dirty="0">
                <a:latin typeface="Arial Narrow" panose="020B0606020202030204" pitchFamily="34" charset="0"/>
              </a:rPr>
              <a:t>Your SU will let you know how to place this order in Smart Cookies (if applicable)</a:t>
            </a:r>
          </a:p>
        </p:txBody>
      </p:sp>
      <p:pic>
        <p:nvPicPr>
          <p:cNvPr id="7" name="Picture 6" descr="A picture containing food&#10;&#10;Description automatically generated">
            <a:extLst>
              <a:ext uri="{FF2B5EF4-FFF2-40B4-BE49-F238E27FC236}">
                <a16:creationId xmlns:a16="http://schemas.microsoft.com/office/drawing/2014/main" id="{EB04DC28-ED38-45C2-BEC5-5DB7FE59C142}"/>
              </a:ext>
            </a:extLst>
          </p:cNvPr>
          <p:cNvPicPr>
            <a:picLocks noChangeAspect="1"/>
          </p:cNvPicPr>
          <p:nvPr/>
        </p:nvPicPr>
        <p:blipFill>
          <a:blip r:embed="rId2">
            <a:clrChange>
              <a:clrFrom>
                <a:srgbClr val="FFFFFF"/>
              </a:clrFrom>
              <a:clrTo>
                <a:srgbClr val="FFFFFF">
                  <a:alpha val="0"/>
                </a:srgbClr>
              </a:clrTo>
            </a:clrChange>
            <a:alphaModFix/>
          </a:blip>
          <a:stretch>
            <a:fillRect/>
          </a:stretch>
        </p:blipFill>
        <p:spPr>
          <a:xfrm>
            <a:off x="4589391" y="1448001"/>
            <a:ext cx="4141859" cy="3263283"/>
          </a:xfrm>
          <a:prstGeom prst="rect">
            <a:avLst/>
          </a:prstGeom>
        </p:spPr>
      </p:pic>
    </p:spTree>
    <p:extLst>
      <p:ext uri="{BB962C8B-B14F-4D97-AF65-F5344CB8AC3E}">
        <p14:creationId xmlns:p14="http://schemas.microsoft.com/office/powerpoint/2010/main" val="1449582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06DAB30-D5CD-C04E-8202-6DAD04B56803}"/>
              </a:ext>
            </a:extLst>
          </p:cNvPr>
          <p:cNvSpPr txBox="1"/>
          <p:nvPr/>
        </p:nvSpPr>
        <p:spPr>
          <a:xfrm>
            <a:off x="453426" y="1096575"/>
            <a:ext cx="3497974" cy="1658852"/>
          </a:xfrm>
          <a:prstGeom prst="rect">
            <a:avLst/>
          </a:prstGeom>
          <a:noFill/>
        </p:spPr>
        <p:txBody>
          <a:bodyPr wrap="square" rtlCol="0">
            <a:spAutoFit/>
          </a:bodyPr>
          <a:lstStyle/>
          <a:p>
            <a:r>
              <a:rPr lang="en-US" sz="3600" b="1" dirty="0">
                <a:solidFill>
                  <a:srgbClr val="F7941D"/>
                </a:solidFill>
                <a:latin typeface="Arial" panose="020B0604020202020204" pitchFamily="34" charset="0"/>
                <a:cs typeface="Arial" panose="020B0604020202020204" pitchFamily="34" charset="0"/>
              </a:rPr>
              <a:t>Meet Fiona</a:t>
            </a:r>
          </a:p>
          <a:p>
            <a:r>
              <a:rPr lang="en-US" sz="3600" b="1" dirty="0">
                <a:solidFill>
                  <a:srgbClr val="F7941D"/>
                </a:solidFill>
                <a:latin typeface="Arial" panose="020B0604020202020204" pitchFamily="34" charset="0"/>
                <a:cs typeface="Arial" panose="020B0604020202020204" pitchFamily="34" charset="0"/>
              </a:rPr>
              <a:t>The Red Fox</a:t>
            </a:r>
          </a:p>
          <a:p>
            <a:pPr>
              <a:lnSpc>
                <a:spcPts val="3450"/>
              </a:lnSpc>
            </a:pPr>
            <a:endParaRPr lang="en-US" sz="3600" dirty="0">
              <a:solidFill>
                <a:schemeClr val="accent2"/>
              </a:solidFill>
            </a:endParaRPr>
          </a:p>
        </p:txBody>
      </p:sp>
      <p:sp>
        <p:nvSpPr>
          <p:cNvPr id="21" name="Content Placeholder 2">
            <a:extLst>
              <a:ext uri="{FF2B5EF4-FFF2-40B4-BE49-F238E27FC236}">
                <a16:creationId xmlns:a16="http://schemas.microsoft.com/office/drawing/2014/main" id="{336EAE1C-F0E6-8941-A945-E13043E2631B}"/>
              </a:ext>
            </a:extLst>
          </p:cNvPr>
          <p:cNvSpPr txBox="1">
            <a:spLocks/>
          </p:cNvSpPr>
          <p:nvPr/>
        </p:nvSpPr>
        <p:spPr>
          <a:xfrm>
            <a:off x="453425" y="2444807"/>
            <a:ext cx="3293983" cy="2344440"/>
          </a:xfrm>
          <a:prstGeom prst="rect">
            <a:avLst/>
          </a:prstGeom>
        </p:spPr>
        <p:txBody>
          <a:bodyPr/>
          <a:lstStyle>
            <a:lvl1pPr marL="0" indent="0" algn="l" defTabSz="914400" rtl="0" eaLnBrk="1" latinLnBrk="0" hangingPunct="1">
              <a:lnSpc>
                <a:spcPct val="100000"/>
              </a:lnSpc>
              <a:spcBef>
                <a:spcPts val="2000"/>
              </a:spcBef>
              <a:buFont typeface="Arial" panose="020B0604020202020204" pitchFamily="34" charset="0"/>
              <a:buNone/>
              <a:tabLst/>
              <a:defRPr sz="18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74320" indent="-228600" algn="l" defTabSz="914400" rtl="0" eaLnBrk="1" latinLnBrk="0" hangingPunct="1">
              <a:lnSpc>
                <a:spcPct val="100000"/>
              </a:lnSpc>
              <a:spcBef>
                <a:spcPts val="1500"/>
              </a:spcBef>
              <a:buClr>
                <a:schemeClr val="accent1"/>
              </a:buClr>
              <a:buFont typeface="Arial" panose="020B0604020202020204" pitchFamily="34" charset="0"/>
              <a:buChar char="•"/>
              <a:tabLst>
                <a:tab pos="163513" algn="l"/>
              </a:tabLst>
              <a:defRPr sz="16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73088" indent="-225425" algn="l" defTabSz="914400" rtl="0" eaLnBrk="1" latinLnBrk="0" hangingPunct="1">
              <a:lnSpc>
                <a:spcPct val="100000"/>
              </a:lnSpc>
              <a:spcBef>
                <a:spcPts val="1000"/>
              </a:spcBef>
              <a:buFont typeface=".AppleSystemUIFont" charset="0"/>
              <a:buChar char="–"/>
              <a:tabLst/>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3pPr>
            <a:lvl4pPr marL="808038" indent="-234950" algn="l" defTabSz="914400" rtl="0" eaLnBrk="1" latinLnBrk="0" hangingPunct="1">
              <a:lnSpc>
                <a:spcPct val="90000"/>
              </a:lnSpc>
              <a:spcBef>
                <a:spcPts val="1000"/>
              </a:spcBef>
              <a:buSzPct val="84000"/>
              <a:buFont typeface="Courier New" charset="0"/>
              <a:buChar char="o"/>
              <a:tabLst/>
              <a:defRPr sz="12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33463" indent="-225425" algn="l" defTabSz="914400" rtl="0" eaLnBrk="1" latinLnBrk="0" hangingPunct="1">
              <a:lnSpc>
                <a:spcPct val="90000"/>
              </a:lnSpc>
              <a:spcBef>
                <a:spcPts val="1000"/>
              </a:spcBef>
              <a:buFont typeface="Arial" panose="020B0604020202020204" pitchFamily="34" charset="0"/>
              <a:buChar char="•"/>
              <a:tabLst/>
              <a:defRPr sz="11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dirty="0"/>
              <a:t>Foxes in general are known for their cleverness, but the Red Fox adds the distinction of being uniquely adaptable to different environments—and able to thrive virtually anywhere, from remote areas in the Arctic to African farms to the suburbs of North America. </a:t>
            </a:r>
          </a:p>
          <a:p>
            <a:endParaRPr lang="en-US" sz="1050" dirty="0">
              <a:latin typeface="Franklin Gothic Demi Cond" panose="020B0706030402020204" pitchFamily="34" charset="0"/>
            </a:endParaRPr>
          </a:p>
          <a:p>
            <a:r>
              <a:rPr lang="en-US" sz="1050" b="1" dirty="0"/>
              <a:t>Clever, curious and organized, </a:t>
            </a:r>
            <a:br>
              <a:rPr lang="en-US" sz="1050" b="1" dirty="0"/>
            </a:br>
            <a:r>
              <a:rPr lang="en-US" sz="1050" b="1" dirty="0"/>
              <a:t>she has been a prominent character in literature and folklore. Recently, it has been used as a character in children’s movies.</a:t>
            </a:r>
            <a:endParaRPr lang="en-US" sz="1050" dirty="0"/>
          </a:p>
        </p:txBody>
      </p:sp>
      <p:grpSp>
        <p:nvGrpSpPr>
          <p:cNvPr id="23" name="Group 22">
            <a:extLst>
              <a:ext uri="{FF2B5EF4-FFF2-40B4-BE49-F238E27FC236}">
                <a16:creationId xmlns:a16="http://schemas.microsoft.com/office/drawing/2014/main" id="{254F8C81-2E6E-0743-8DD4-F47F94A6CD8E}"/>
              </a:ext>
            </a:extLst>
          </p:cNvPr>
          <p:cNvGrpSpPr/>
          <p:nvPr/>
        </p:nvGrpSpPr>
        <p:grpSpPr>
          <a:xfrm>
            <a:off x="3681461" y="1130488"/>
            <a:ext cx="1786511" cy="1786511"/>
            <a:chOff x="4322282" y="561030"/>
            <a:chExt cx="2382014" cy="2382014"/>
          </a:xfrm>
        </p:grpSpPr>
        <p:sp>
          <p:nvSpPr>
            <p:cNvPr id="24" name="Oval 23">
              <a:extLst>
                <a:ext uri="{FF2B5EF4-FFF2-40B4-BE49-F238E27FC236}">
                  <a16:creationId xmlns:a16="http://schemas.microsoft.com/office/drawing/2014/main" id="{1F43B94B-D461-5A4A-9F31-49389177E18B}"/>
                </a:ext>
              </a:extLst>
            </p:cNvPr>
            <p:cNvSpPr/>
            <p:nvPr/>
          </p:nvSpPr>
          <p:spPr>
            <a:xfrm>
              <a:off x="4322282" y="561030"/>
              <a:ext cx="2382014" cy="23820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69BAE2DA-CD57-C14B-AD0D-D963ED242F27}"/>
                </a:ext>
              </a:extLst>
            </p:cNvPr>
            <p:cNvSpPr/>
            <p:nvPr/>
          </p:nvSpPr>
          <p:spPr>
            <a:xfrm>
              <a:off x="4444889" y="695433"/>
              <a:ext cx="2136800" cy="213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1" name="TextBox 30">
            <a:extLst>
              <a:ext uri="{FF2B5EF4-FFF2-40B4-BE49-F238E27FC236}">
                <a16:creationId xmlns:a16="http://schemas.microsoft.com/office/drawing/2014/main" id="{40B4348C-03BE-5D48-B58C-70E855BE2620}"/>
              </a:ext>
            </a:extLst>
          </p:cNvPr>
          <p:cNvSpPr txBox="1"/>
          <p:nvPr/>
        </p:nvSpPr>
        <p:spPr>
          <a:xfrm>
            <a:off x="3747408" y="4661818"/>
            <a:ext cx="184731" cy="300082"/>
          </a:xfrm>
          <a:prstGeom prst="rect">
            <a:avLst/>
          </a:prstGeom>
          <a:noFill/>
        </p:spPr>
        <p:txBody>
          <a:bodyPr wrap="none" rtlCol="0">
            <a:spAutoFit/>
          </a:bodyPr>
          <a:lstStyle/>
          <a:p>
            <a:endParaRPr lang="en-US" sz="1350" dirty="0"/>
          </a:p>
        </p:txBody>
      </p:sp>
      <p:sp>
        <p:nvSpPr>
          <p:cNvPr id="16" name="Title 1">
            <a:extLst>
              <a:ext uri="{FF2B5EF4-FFF2-40B4-BE49-F238E27FC236}">
                <a16:creationId xmlns:a16="http://schemas.microsoft.com/office/drawing/2014/main" id="{155C1FBF-E8C1-4BB2-9546-4F459D509E2A}"/>
              </a:ext>
            </a:extLst>
          </p:cNvPr>
          <p:cNvSpPr txBox="1">
            <a:spLocks/>
          </p:cNvSpPr>
          <p:nvPr/>
        </p:nvSpPr>
        <p:spPr>
          <a:xfrm>
            <a:off x="0" y="380480"/>
            <a:ext cx="7322761" cy="716095"/>
          </a:xfrm>
          <a:prstGeom prst="rect">
            <a:avLst/>
          </a:prstGeom>
        </p:spPr>
        <p:txBody>
          <a:bodyPr/>
          <a:lstStyle>
            <a:lvl1pPr algn="l" defTabSz="342900" rtl="0" eaLnBrk="1" latinLnBrk="0" hangingPunct="1">
              <a:lnSpc>
                <a:spcPct val="80000"/>
              </a:lnSpc>
              <a:spcBef>
                <a:spcPct val="0"/>
              </a:spcBef>
              <a:buNone/>
              <a:defRPr sz="2100" b="0" i="0" kern="1200" baseline="0">
                <a:solidFill>
                  <a:schemeClr val="bg1"/>
                </a:solidFill>
                <a:latin typeface="Trefoil Sans SemiBold"/>
                <a:ea typeface="+mj-ea"/>
                <a:cs typeface="Trefoil Sans SemiBold"/>
              </a:defRPr>
            </a:lvl1pPr>
          </a:lstStyle>
          <a:p>
            <a:r>
              <a:rPr lang="en-US" sz="4000" b="1" dirty="0">
                <a:latin typeface="Arial Narrow" panose="020B0606020202030204" pitchFamily="34" charset="0"/>
              </a:rPr>
              <a:t>Theme &amp; Mascot </a:t>
            </a:r>
          </a:p>
        </p:txBody>
      </p:sp>
      <p:pic>
        <p:nvPicPr>
          <p:cNvPr id="5" name="Picture 4" descr="A picture containing indoor, stuffed, sitting, teddy&#10;&#10;Description automatically generated">
            <a:extLst>
              <a:ext uri="{FF2B5EF4-FFF2-40B4-BE49-F238E27FC236}">
                <a16:creationId xmlns:a16="http://schemas.microsoft.com/office/drawing/2014/main" id="{CDCC61D5-EFF9-4677-9977-C53582A55F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54094" y="1218778"/>
            <a:ext cx="1547930" cy="1538654"/>
          </a:xfrm>
          <a:prstGeom prst="rect">
            <a:avLst/>
          </a:prstGeom>
        </p:spPr>
      </p:pic>
      <p:pic>
        <p:nvPicPr>
          <p:cNvPr id="22" name="Picture 21">
            <a:extLst>
              <a:ext uri="{FF2B5EF4-FFF2-40B4-BE49-F238E27FC236}">
                <a16:creationId xmlns:a16="http://schemas.microsoft.com/office/drawing/2014/main" id="{DC87683D-09D6-473A-89FB-55E6D388B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735"/>
          <a:stretch/>
        </p:blipFill>
        <p:spPr>
          <a:xfrm>
            <a:off x="5640605" y="1130488"/>
            <a:ext cx="3503395" cy="4083024"/>
          </a:xfrm>
          <a:prstGeom prst="rect">
            <a:avLst/>
          </a:prstGeom>
        </p:spPr>
      </p:pic>
      <p:pic>
        <p:nvPicPr>
          <p:cNvPr id="29" name="Picture 28">
            <a:extLst>
              <a:ext uri="{FF2B5EF4-FFF2-40B4-BE49-F238E27FC236}">
                <a16:creationId xmlns:a16="http://schemas.microsoft.com/office/drawing/2014/main" id="{1A28426C-65CA-4C73-AD4D-BA92C57C4191}"/>
              </a:ext>
            </a:extLst>
          </p:cNvPr>
          <p:cNvPicPr>
            <a:picLocks noChangeAspect="1"/>
          </p:cNvPicPr>
          <p:nvPr/>
        </p:nvPicPr>
        <p:blipFill rotWithShape="1">
          <a:blip r:embed="rId5">
            <a:extLst>
              <a:ext uri="{28A0092B-C50C-407E-A947-70E740481C1C}">
                <a14:useLocalDpi xmlns:a14="http://schemas.microsoft.com/office/drawing/2010/main"/>
              </a:ext>
            </a:extLst>
          </a:blip>
          <a:srcRect l="14601" t="4578" r="12484" b="5905"/>
          <a:stretch/>
        </p:blipFill>
        <p:spPr>
          <a:xfrm>
            <a:off x="5713516" y="2444807"/>
            <a:ext cx="3430484" cy="2467872"/>
          </a:xfrm>
          <a:prstGeom prst="rect">
            <a:avLst/>
          </a:prstGeom>
        </p:spPr>
      </p:pic>
    </p:spTree>
    <p:extLst>
      <p:ext uri="{BB962C8B-B14F-4D97-AF65-F5344CB8AC3E}">
        <p14:creationId xmlns:p14="http://schemas.microsoft.com/office/powerpoint/2010/main" val="1107558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2800" b="1" dirty="0">
                <a:latin typeface="Arial Narrow" panose="020B0606020202030204" pitchFamily="34" charset="0"/>
              </a:rPr>
              <a:t>Troop Cookie Coordinator (TCC) Position Description</a:t>
            </a:r>
          </a:p>
        </p:txBody>
      </p:sp>
      <p:sp>
        <p:nvSpPr>
          <p:cNvPr id="7" name="Rectangle 6"/>
          <p:cNvSpPr>
            <a:spLocks noChangeArrowheads="1" noChangeShapeType="1"/>
          </p:cNvSpPr>
          <p:nvPr/>
        </p:nvSpPr>
        <p:spPr bwMode="auto">
          <a:xfrm>
            <a:off x="3624263" y="2563416"/>
            <a:ext cx="4585097" cy="5834063"/>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rot="0" vert="horz" wrap="square" lIns="0" tIns="0" rIns="0" bIns="0" anchor="t" anchorCtr="0" upright="1">
            <a:noAutofit/>
          </a:bodyPr>
          <a:lstStyle/>
          <a:p>
            <a:pPr defTabSz="685800"/>
            <a:endParaRPr lang="en-US" sz="1350" dirty="0">
              <a:solidFill>
                <a:prstClr val="black"/>
              </a:solidFill>
              <a:latin typeface="Calibri"/>
            </a:endParaRPr>
          </a:p>
        </p:txBody>
      </p:sp>
      <p:sp>
        <p:nvSpPr>
          <p:cNvPr id="8" name="Content Placeholder 2">
            <a:extLst>
              <a:ext uri="{FF2B5EF4-FFF2-40B4-BE49-F238E27FC236}">
                <a16:creationId xmlns:a16="http://schemas.microsoft.com/office/drawing/2014/main" id="{4DFDAF4D-DC14-4EF2-9C8D-4EB232F04946}"/>
              </a:ext>
            </a:extLst>
          </p:cNvPr>
          <p:cNvSpPr txBox="1">
            <a:spLocks/>
          </p:cNvSpPr>
          <p:nvPr/>
        </p:nvSpPr>
        <p:spPr bwMode="auto">
          <a:xfrm>
            <a:off x="193158" y="1352107"/>
            <a:ext cx="3687726" cy="3347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0000" lnSpcReduction="20000"/>
          </a:bodyPr>
          <a:lstStyle>
            <a:lvl1pPr marL="170260" indent="-170260" algn="l" defTabSz="342900" rtl="0" eaLnBrk="1" latinLnBrk="0" hangingPunct="1">
              <a:spcBef>
                <a:spcPct val="20000"/>
              </a:spcBef>
              <a:buClr>
                <a:schemeClr val="tx1"/>
              </a:buClr>
              <a:buSzPct val="100000"/>
              <a:buFont typeface="Arial"/>
              <a:buChar char="•"/>
              <a:defRPr sz="1800" b="0" i="0" kern="1200" baseline="0">
                <a:solidFill>
                  <a:schemeClr val="tx1"/>
                </a:solidFill>
                <a:latin typeface="Trefoil Sans"/>
                <a:ea typeface="+mn-ea"/>
                <a:cs typeface="Trefoil Sans"/>
              </a:defRPr>
            </a:lvl1pPr>
            <a:lvl2pPr marL="466725" indent="-214313" algn="l" defTabSz="342900" rtl="0" eaLnBrk="1" latinLnBrk="0" hangingPunct="1">
              <a:spcBef>
                <a:spcPct val="20000"/>
              </a:spcBef>
              <a:buClr>
                <a:schemeClr val="tx1"/>
              </a:buClr>
              <a:buSzPct val="100000"/>
              <a:buFont typeface="Courier New"/>
              <a:buChar char="o"/>
              <a:defRPr sz="1800" b="0" i="0" kern="1200" baseline="0">
                <a:solidFill>
                  <a:schemeClr val="tx1"/>
                </a:solidFill>
                <a:latin typeface="Trefoil Sans"/>
                <a:ea typeface="+mn-ea"/>
                <a:cs typeface="Trefoil Sans"/>
              </a:defRPr>
            </a:lvl2pPr>
            <a:lvl3pPr marL="731044" indent="-171450" algn="l" defTabSz="342900" rtl="0" eaLnBrk="1" latinLnBrk="0" hangingPunct="1">
              <a:spcBef>
                <a:spcPct val="20000"/>
              </a:spcBef>
              <a:buClr>
                <a:schemeClr val="tx1"/>
              </a:buClr>
              <a:buSzPct val="100000"/>
              <a:buFont typeface="Arial"/>
              <a:buChar char="•"/>
              <a:defRPr sz="1650" b="0" i="0" kern="1200" baseline="0">
                <a:solidFill>
                  <a:schemeClr val="tx1"/>
                </a:solidFill>
                <a:latin typeface="Trefoil Sans"/>
                <a:ea typeface="+mn-ea"/>
                <a:cs typeface="Trefoil Sans"/>
              </a:defRPr>
            </a:lvl3pPr>
            <a:lvl4pPr marL="1020366" indent="-171450" algn="l" defTabSz="473869" rtl="0" eaLnBrk="1" latinLnBrk="0" hangingPunct="1">
              <a:spcBef>
                <a:spcPct val="20000"/>
              </a:spcBef>
              <a:buClr>
                <a:schemeClr val="tx1"/>
              </a:buClr>
              <a:buSzPct val="100000"/>
              <a:buFont typeface="Courier New"/>
              <a:buChar char="o"/>
              <a:defRPr sz="1650" b="0" i="0" kern="1200" baseline="0">
                <a:solidFill>
                  <a:schemeClr val="tx1"/>
                </a:solidFill>
                <a:latin typeface="Trefoil Sans"/>
                <a:ea typeface="+mn-ea"/>
                <a:cs typeface="Trefoil Sans"/>
              </a:defRPr>
            </a:lvl4pPr>
            <a:lvl5pPr marL="1327547" indent="-171450" algn="l" defTabSz="342900" rtl="0" eaLnBrk="1" latinLnBrk="0" hangingPunct="1">
              <a:spcBef>
                <a:spcPct val="20000"/>
              </a:spcBef>
              <a:buClr>
                <a:schemeClr val="tx1"/>
              </a:buClr>
              <a:buSzPct val="100000"/>
              <a:buFont typeface="STIXGeneral-Regular"/>
              <a:buChar char="⎯"/>
              <a:defRPr sz="1650" b="0" i="0" kern="1200" baseline="0">
                <a:solidFill>
                  <a:schemeClr val="tx1"/>
                </a:solidFill>
                <a:latin typeface="Trefoil Sans"/>
                <a:ea typeface="+mn-ea"/>
                <a:cs typeface="Trefoil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altLang="en-US" sz="2400" b="1" dirty="0">
                <a:latin typeface="Arial Narrow" panose="020B0606020202030204" pitchFamily="34" charset="0"/>
              </a:rPr>
              <a:t>Purpose of Position: </a:t>
            </a:r>
          </a:p>
          <a:p>
            <a:pPr marL="457200" lvl="1" indent="0">
              <a:buFont typeface="Courier New"/>
              <a:buNone/>
            </a:pPr>
            <a:r>
              <a:rPr lang="en-US" altLang="en-US" sz="2000" dirty="0">
                <a:latin typeface="Arial Narrow" panose="020B0606020202030204" pitchFamily="34" charset="0"/>
              </a:rPr>
              <a:t>To ensure the opportunity for girls</a:t>
            </a:r>
          </a:p>
          <a:p>
            <a:pPr marL="457200" lvl="1" indent="0">
              <a:buFont typeface="Courier New"/>
              <a:buNone/>
            </a:pPr>
            <a:r>
              <a:rPr lang="en-US" altLang="en-US" sz="2000" dirty="0">
                <a:latin typeface="Arial Narrow" panose="020B0606020202030204" pitchFamily="34" charset="0"/>
              </a:rPr>
              <a:t>to participate in the Cookie Program</a:t>
            </a:r>
            <a:endParaRPr lang="en-US" altLang="en-US" sz="2000" b="1" dirty="0">
              <a:latin typeface="Arial Narrow" panose="020B0606020202030204" pitchFamily="34" charset="0"/>
            </a:endParaRPr>
          </a:p>
          <a:p>
            <a:pPr marL="0" indent="0">
              <a:buFont typeface="Arial"/>
              <a:buNone/>
            </a:pPr>
            <a:r>
              <a:rPr lang="en-US" altLang="en-US" sz="2400" b="1" dirty="0">
                <a:latin typeface="Arial Narrow" panose="020B0606020202030204" pitchFamily="34" charset="0"/>
              </a:rPr>
              <a:t>Accountability: </a:t>
            </a:r>
          </a:p>
          <a:p>
            <a:pPr marL="457200" lvl="1" indent="0">
              <a:buFont typeface="Courier New"/>
              <a:buNone/>
            </a:pPr>
            <a:r>
              <a:rPr lang="en-US" altLang="en-US" sz="2000" dirty="0">
                <a:latin typeface="Arial Narrow" panose="020B0606020202030204" pitchFamily="34" charset="0"/>
              </a:rPr>
              <a:t>Works with and reports to </a:t>
            </a:r>
            <a:br>
              <a:rPr lang="en-US" altLang="en-US" sz="2000" dirty="0">
                <a:latin typeface="Arial Narrow" panose="020B0606020202030204" pitchFamily="34" charset="0"/>
              </a:rPr>
            </a:br>
            <a:r>
              <a:rPr lang="en-US" altLang="en-US" sz="2000" dirty="0">
                <a:latin typeface="Arial Narrow" panose="020B0606020202030204" pitchFamily="34" charset="0"/>
              </a:rPr>
              <a:t>the Service Unit Cookie Manager</a:t>
            </a:r>
            <a:endParaRPr lang="en-US" altLang="en-US" sz="2000" b="1" dirty="0">
              <a:latin typeface="Arial Narrow" panose="020B0606020202030204" pitchFamily="34" charset="0"/>
            </a:endParaRPr>
          </a:p>
          <a:p>
            <a:pPr marL="0" indent="0">
              <a:buFont typeface="Arial"/>
              <a:buNone/>
            </a:pPr>
            <a:r>
              <a:rPr lang="en-US" altLang="en-US" sz="2400" b="1" dirty="0">
                <a:latin typeface="Arial Narrow" panose="020B0606020202030204" pitchFamily="34" charset="0"/>
              </a:rPr>
              <a:t>Responsibilities:</a:t>
            </a:r>
          </a:p>
          <a:p>
            <a:pPr lvl="1"/>
            <a:r>
              <a:rPr lang="en-US" altLang="en-US" sz="2000" dirty="0">
                <a:latin typeface="Arial Narrow" panose="020B0606020202030204" pitchFamily="34" charset="0"/>
              </a:rPr>
              <a:t>Attend training</a:t>
            </a:r>
          </a:p>
          <a:p>
            <a:pPr lvl="1"/>
            <a:r>
              <a:rPr lang="en-US" altLang="en-US" sz="2000" dirty="0">
                <a:latin typeface="Arial Narrow" panose="020B0606020202030204" pitchFamily="34" charset="0"/>
              </a:rPr>
              <a:t>Train parents and girls</a:t>
            </a:r>
          </a:p>
          <a:p>
            <a:pPr lvl="1"/>
            <a:r>
              <a:rPr lang="en-US" altLang="en-US" sz="2000" dirty="0">
                <a:latin typeface="Arial Narrow" panose="020B0606020202030204" pitchFamily="34" charset="0"/>
              </a:rPr>
              <a:t>Follow policies and use provided resources</a:t>
            </a:r>
          </a:p>
          <a:p>
            <a:pPr lvl="1"/>
            <a:r>
              <a:rPr lang="en-US" altLang="en-US" sz="2000" dirty="0">
                <a:latin typeface="Arial Narrow" panose="020B0606020202030204" pitchFamily="34" charset="0"/>
              </a:rPr>
              <a:t>Manage troop inventory</a:t>
            </a:r>
          </a:p>
          <a:p>
            <a:pPr lvl="1"/>
            <a:r>
              <a:rPr lang="en-US" altLang="en-US" sz="2000" dirty="0">
                <a:latin typeface="Arial Narrow" panose="020B0606020202030204" pitchFamily="34" charset="0"/>
              </a:rPr>
              <a:t>Keep proper records using receipts</a:t>
            </a:r>
          </a:p>
          <a:p>
            <a:pPr lvl="1"/>
            <a:r>
              <a:rPr lang="en-US" altLang="en-US" sz="2000" dirty="0">
                <a:latin typeface="Arial Narrow" panose="020B0606020202030204" pitchFamily="34" charset="0"/>
              </a:rPr>
              <a:t>Report accurately and often in Smart Cookies</a:t>
            </a:r>
          </a:p>
          <a:p>
            <a:pPr lvl="1"/>
            <a:r>
              <a:rPr lang="en-US" altLang="en-US" sz="2000" dirty="0">
                <a:latin typeface="Arial Narrow" panose="020B0606020202030204" pitchFamily="34" charset="0"/>
              </a:rPr>
              <a:t>Distribute materials/rewards promptly </a:t>
            </a:r>
          </a:p>
        </p:txBody>
      </p:sp>
      <p:pic>
        <p:nvPicPr>
          <p:cNvPr id="9" name="Picture 8">
            <a:extLst>
              <a:ext uri="{FF2B5EF4-FFF2-40B4-BE49-F238E27FC236}">
                <a16:creationId xmlns:a16="http://schemas.microsoft.com/office/drawing/2014/main" id="{9032D2BD-307B-4B37-BF10-A68AAEE7AA54}"/>
              </a:ext>
            </a:extLst>
          </p:cNvPr>
          <p:cNvPicPr>
            <a:picLocks noChangeAspect="1"/>
          </p:cNvPicPr>
          <p:nvPr/>
        </p:nvPicPr>
        <p:blipFill>
          <a:blip r:embed="rId2"/>
          <a:stretch>
            <a:fillRect/>
          </a:stretch>
        </p:blipFill>
        <p:spPr>
          <a:xfrm>
            <a:off x="6476796" y="1175488"/>
            <a:ext cx="2392245" cy="3124200"/>
          </a:xfrm>
          <a:prstGeom prst="rect">
            <a:avLst/>
          </a:prstGeom>
          <a:effectLst>
            <a:softEdge rad="12700"/>
          </a:effectLst>
        </p:spPr>
      </p:pic>
      <p:sp>
        <p:nvSpPr>
          <p:cNvPr id="4" name="TextBox 3">
            <a:extLst>
              <a:ext uri="{FF2B5EF4-FFF2-40B4-BE49-F238E27FC236}">
                <a16:creationId xmlns:a16="http://schemas.microsoft.com/office/drawing/2014/main" id="{1098D82C-3056-4E23-A68C-F1D60D500A52}"/>
              </a:ext>
            </a:extLst>
          </p:cNvPr>
          <p:cNvSpPr txBox="1"/>
          <p:nvPr/>
        </p:nvSpPr>
        <p:spPr>
          <a:xfrm>
            <a:off x="3747357" y="1500120"/>
            <a:ext cx="2635860" cy="1200329"/>
          </a:xfrm>
          <a:prstGeom prst="rect">
            <a:avLst/>
          </a:prstGeom>
          <a:noFill/>
        </p:spPr>
        <p:txBody>
          <a:bodyPr wrap="square" rtlCol="0">
            <a:spAutoFit/>
          </a:bodyPr>
          <a:lstStyle/>
          <a:p>
            <a:r>
              <a:rPr lang="en-US" dirty="0">
                <a:solidFill>
                  <a:srgbClr val="FF0000"/>
                </a:solidFill>
                <a:latin typeface="Arial Narrow" panose="020B0606020202030204" pitchFamily="34" charset="0"/>
              </a:rPr>
              <a:t>Form is ONLINE only! When submitting must include SUCM’s email address so they receive a copy.  </a:t>
            </a:r>
          </a:p>
        </p:txBody>
      </p:sp>
    </p:spTree>
    <p:extLst>
      <p:ext uri="{BB962C8B-B14F-4D97-AF65-F5344CB8AC3E}">
        <p14:creationId xmlns:p14="http://schemas.microsoft.com/office/powerpoint/2010/main" val="1735314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EE92F-FB9C-4454-9E56-87D1691F7877}"/>
              </a:ext>
            </a:extLst>
          </p:cNvPr>
          <p:cNvSpPr>
            <a:spLocks noGrp="1"/>
          </p:cNvSpPr>
          <p:nvPr>
            <p:ph type="title"/>
          </p:nvPr>
        </p:nvSpPr>
        <p:spPr/>
        <p:txBody>
          <a:bodyPr>
            <a:normAutofit/>
          </a:bodyPr>
          <a:lstStyle/>
          <a:p>
            <a:r>
              <a:rPr lang="en-US" sz="5400" dirty="0">
                <a:latin typeface="Arial Narrow" panose="020B0606020202030204" pitchFamily="34" charset="0"/>
              </a:rPr>
              <a:t>Before the Sale</a:t>
            </a:r>
          </a:p>
        </p:txBody>
      </p:sp>
    </p:spTree>
    <p:extLst>
      <p:ext uri="{BB962C8B-B14F-4D97-AF65-F5344CB8AC3E}">
        <p14:creationId xmlns:p14="http://schemas.microsoft.com/office/powerpoint/2010/main" val="2823856088"/>
      </p:ext>
    </p:extLst>
  </p:cSld>
  <p:clrMapOvr>
    <a:masterClrMapping/>
  </p:clrMapOvr>
</p:sld>
</file>

<file path=ppt/theme/theme1.xml><?xml version="1.0" encoding="utf-8"?>
<a:theme xmlns:a="http://schemas.openxmlformats.org/drawingml/2006/main" name="Presentation1_pink header_v1">
  <a:themeElements>
    <a:clrScheme name="GS-Brand-Theme">
      <a:dk1>
        <a:sysClr val="windowText" lastClr="000000"/>
      </a:dk1>
      <a:lt1>
        <a:sysClr val="window" lastClr="FFFFFF"/>
      </a:lt1>
      <a:dk2>
        <a:srgbClr val="00AE58"/>
      </a:dk2>
      <a:lt2>
        <a:srgbClr val="C7C8CA"/>
      </a:lt2>
      <a:accent1>
        <a:srgbClr val="00AAE5"/>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esentation1_pink header_v1">
  <a:themeElements>
    <a:clrScheme name="GS-Brand-Theme">
      <a:dk1>
        <a:sysClr val="windowText" lastClr="000000"/>
      </a:dk1>
      <a:lt1>
        <a:sysClr val="window" lastClr="FFFFFF"/>
      </a:lt1>
      <a:dk2>
        <a:srgbClr val="00AE58"/>
      </a:dk2>
      <a:lt2>
        <a:srgbClr val="C7C8CA"/>
      </a:lt2>
      <a:accent1>
        <a:srgbClr val="00AAE5"/>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SourceURL xmlns="433c2d0b-57a1-42b1-8969-790e6756eb96">\\172.70.2.29\Departments\Product Sales\Cookie Sale\Ck Sale 2019\SU and Troop Manuals\TCC\2018-19 Troop Cookie Coordinator Training.pptx</MigrationSourceURL>
    <_dlc_DocId xmlns="66c66ed6-fda4-44e6-a958-9d6074d119a5">UEEHDZ4JDCXM-1231785306-803253</_dlc_DocId>
    <_dlc_DocIdUrl xmlns="66c66ed6-fda4-44e6-a958-9d6074d119a5">
      <Url>https://sp.gsctx.org/sites/departments/_layouts/15/DocIdRedir.aspx?ID=UEEHDZ4JDCXM-1231785306-803253</Url>
      <Description>UEEHDZ4JDCXM-1231785306-803253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E303057FF5302D4CADB218F9176E82F0" ma:contentTypeVersion="3" ma:contentTypeDescription="Create a new document." ma:contentTypeScope="" ma:versionID="f7af2bec581d927783004908a5bf726c">
  <xsd:schema xmlns:xsd="http://www.w3.org/2001/XMLSchema" xmlns:xs="http://www.w3.org/2001/XMLSchema" xmlns:p="http://schemas.microsoft.com/office/2006/metadata/properties" xmlns:ns2="66c66ed6-fda4-44e6-a958-9d6074d119a5" xmlns:ns3="433c2d0b-57a1-42b1-8969-790e6756eb96" targetNamespace="http://schemas.microsoft.com/office/2006/metadata/properties" ma:root="true" ma:fieldsID="9242aa96c3e293a8e5e09b9185a943d8" ns2:_="" ns3:_="">
    <xsd:import namespace="66c66ed6-fda4-44e6-a958-9d6074d119a5"/>
    <xsd:import namespace="433c2d0b-57a1-42b1-8969-790e6756eb96"/>
    <xsd:element name="properties">
      <xsd:complexType>
        <xsd:sequence>
          <xsd:element name="documentManagement">
            <xsd:complexType>
              <xsd:all>
                <xsd:element ref="ns2:_dlc_DocId" minOccurs="0"/>
                <xsd:element ref="ns2:_dlc_DocIdUrl" minOccurs="0"/>
                <xsd:element ref="ns2:_dlc_DocIdPersistId" minOccurs="0"/>
                <xsd:element ref="ns3:MigrationSourceURL"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66ed6-fda4-44e6-a958-9d6074d119a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3c2d0b-57a1-42b1-8969-790e6756eb96" elementFormDefault="qualified">
    <xsd:import namespace="http://schemas.microsoft.com/office/2006/documentManagement/types"/>
    <xsd:import namespace="http://schemas.microsoft.com/office/infopath/2007/PartnerControls"/>
    <xsd:element name="MigrationSourceURL" ma:index="11" nillable="true" ma:displayName="MigrationSourceURL" ma:internalName="MigrationSourceURL">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9D286A-4F26-437B-8EC4-B7D1C1AFA7B3}">
  <ds:schemaRefs>
    <ds:schemaRef ds:uri="http://schemas.microsoft.com/sharepoint/v3/contenttype/forms"/>
  </ds:schemaRefs>
</ds:datastoreItem>
</file>

<file path=customXml/itemProps2.xml><?xml version="1.0" encoding="utf-8"?>
<ds:datastoreItem xmlns:ds="http://schemas.openxmlformats.org/officeDocument/2006/customXml" ds:itemID="{32C8D77D-9B92-4AE5-8B01-E124324C7744}">
  <ds:schemaRefs>
    <ds:schemaRef ds:uri="http://purl.org/dc/elements/1.1/"/>
    <ds:schemaRef ds:uri="http://purl.org/dc/terms/"/>
    <ds:schemaRef ds:uri="66c66ed6-fda4-44e6-a958-9d6074d119a5"/>
    <ds:schemaRef ds:uri="433c2d0b-57a1-42b1-8969-790e6756eb96"/>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9A9BB4-658E-41DA-9B95-B309ABD75F83}">
  <ds:schemaRefs>
    <ds:schemaRef ds:uri="http://schemas.microsoft.com/sharepoint/events"/>
  </ds:schemaRefs>
</ds:datastoreItem>
</file>

<file path=customXml/itemProps4.xml><?xml version="1.0" encoding="utf-8"?>
<ds:datastoreItem xmlns:ds="http://schemas.openxmlformats.org/officeDocument/2006/customXml" ds:itemID="{6463F39F-C905-4958-9307-2343A39B0F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c66ed6-fda4-44e6-a958-9d6074d119a5"/>
    <ds:schemaRef ds:uri="433c2d0b-57a1-42b1-8969-790e6756eb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16_GSCTX_Green-Gradient-Template_Trefoil-Sans_16.9</Template>
  <TotalTime>2368</TotalTime>
  <Words>4366</Words>
  <Application>Microsoft Office PowerPoint</Application>
  <PresentationFormat>On-screen Show (16:9)</PresentationFormat>
  <Paragraphs>542</Paragraphs>
  <Slides>54</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54</vt:i4>
      </vt:variant>
    </vt:vector>
  </HeadingPairs>
  <TitlesOfParts>
    <vt:vector size="69" baseType="lpstr">
      <vt:lpstr>Arial</vt:lpstr>
      <vt:lpstr>Arial Narrow</vt:lpstr>
      <vt:lpstr>Calibri</vt:lpstr>
      <vt:lpstr>Courier New</vt:lpstr>
      <vt:lpstr>DIN Next LT Pro Light</vt:lpstr>
      <vt:lpstr>Franklin Gothic Demi Cond</vt:lpstr>
      <vt:lpstr>Lucida Grande</vt:lpstr>
      <vt:lpstr>STIXGeneral-Regular</vt:lpstr>
      <vt:lpstr>Trefoil Sans</vt:lpstr>
      <vt:lpstr>Trefoil Sans Black</vt:lpstr>
      <vt:lpstr>Trefoil Sans Light</vt:lpstr>
      <vt:lpstr>Trefoil Sans SemiBold</vt:lpstr>
      <vt:lpstr>Wingdings</vt:lpstr>
      <vt:lpstr>Presentation1_pink header_v1</vt:lpstr>
      <vt:lpstr>1_Presentation1_pink header_v1</vt:lpstr>
      <vt:lpstr>PowerPoint Presentation</vt:lpstr>
      <vt:lpstr>We’re Here to Help! Service Unit Information </vt:lpstr>
      <vt:lpstr>Key Dates</vt:lpstr>
      <vt:lpstr>Cookie Line Up- All cookies are $4 except for Gluten Free those are $5</vt:lpstr>
      <vt:lpstr>PowerPoint Presentation</vt:lpstr>
      <vt:lpstr>2019-20 Gluten Free: Caramel Chocolate Chip</vt:lpstr>
      <vt:lpstr>PowerPoint Presentation</vt:lpstr>
      <vt:lpstr>Troop Cookie Coordinator (TCC) Position Description</vt:lpstr>
      <vt:lpstr>Before the Sale</vt:lpstr>
      <vt:lpstr>Responsibilities Before the Cookie Sale</vt:lpstr>
      <vt:lpstr>Materials &amp; Location of Additional Resources</vt:lpstr>
      <vt:lpstr>Why participate in Cookie Sale?</vt:lpstr>
      <vt:lpstr>Troop and Girl Goals</vt:lpstr>
      <vt:lpstr>Training Girls &amp; Parents </vt:lpstr>
      <vt:lpstr>Safety Guidelines &amp; Program Procedure (refer to manual for more detail)</vt:lpstr>
      <vt:lpstr>Placing Initial Order </vt:lpstr>
      <vt:lpstr>PowerPoint Presentation</vt:lpstr>
      <vt:lpstr>Receiving Initial Order </vt:lpstr>
      <vt:lpstr>During The Sale</vt:lpstr>
      <vt:lpstr>How Do Girls Sell Cookies?</vt:lpstr>
      <vt:lpstr>Door to Door &amp; Wagon Sales- the basics</vt:lpstr>
      <vt:lpstr>Booth Basics: Booth Sales begin Jan. 18-Feb. 23rd  </vt:lpstr>
      <vt:lpstr>Booth Rules / Etiquette</vt:lpstr>
      <vt:lpstr>Booth Rules / Etiquette</vt:lpstr>
      <vt:lpstr>Booth Rules / Etiquette (cont.)</vt:lpstr>
      <vt:lpstr>Online Marketing and Social Media</vt:lpstr>
      <vt:lpstr>Gift of Caring- Operation Cookie (Virtual Cookie Share)</vt:lpstr>
      <vt:lpstr>Placing a Planned Order (Re-order)</vt:lpstr>
      <vt:lpstr>Distribution of Re-Orders to parents</vt:lpstr>
      <vt:lpstr>Managing Troop Cookie Inventory</vt:lpstr>
      <vt:lpstr>Money Management</vt:lpstr>
      <vt:lpstr>Credit Cards </vt:lpstr>
      <vt:lpstr>Money Management (Continued)-Refer to Troop Banking Manual for all GSCTX banking procedures</vt:lpstr>
      <vt:lpstr>ACH Draft</vt:lpstr>
      <vt:lpstr>Rewards</vt:lpstr>
      <vt:lpstr>Girl Rewards &amp; Opting Out </vt:lpstr>
      <vt:lpstr>1,000 + Seller Levels (FAQ’s)</vt:lpstr>
      <vt:lpstr>Other Rewards</vt:lpstr>
      <vt:lpstr>GS Dough Information</vt:lpstr>
      <vt:lpstr>Secret Shoppers </vt:lpstr>
      <vt:lpstr>After the Sale</vt:lpstr>
      <vt:lpstr>Final Girl Reward Order</vt:lpstr>
      <vt:lpstr>Cookie Close Out</vt:lpstr>
      <vt:lpstr>Troop Proceeds and Bonuses</vt:lpstr>
      <vt:lpstr>Girl Programs &amp; Cookie Contest</vt:lpstr>
      <vt:lpstr>Cookie Pro Contest</vt:lpstr>
      <vt:lpstr>PowerPoint Presentation</vt:lpstr>
      <vt:lpstr>Getting started….. SMART COOKIES </vt:lpstr>
      <vt:lpstr>Smart Cookies set up</vt:lpstr>
      <vt:lpstr>Apps &amp; Logos</vt:lpstr>
      <vt:lpstr>Smart Cookies Direct Ship = Doorstep Delivery to Customers!</vt:lpstr>
      <vt:lpstr>Smart Cookies Direct Ship- Shipping Cost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Kelcy Parrish</dc:creator>
  <cp:lastModifiedBy>Sierra Fernandes</cp:lastModifiedBy>
  <cp:revision>240</cp:revision>
  <cp:lastPrinted>2016-04-27T22:43:26Z</cp:lastPrinted>
  <dcterms:created xsi:type="dcterms:W3CDTF">2017-08-03T19:28:46Z</dcterms:created>
  <dcterms:modified xsi:type="dcterms:W3CDTF">2019-10-21T15:43:20Z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0x010100E303057FF5302D4CADB218F9176E82F0</vt:lpwstr>
  </property>
  <property fmtid="{D5CDD505-2E9C-101B-9397-08002B2CF9AE}" pid="3" name="_dlc_DocIdItemGuid">
    <vt:lpwstr>e152b337-1e3e-4646-bd1e-e57bb6a2f313</vt:lpwstr>
  </property>
</Properties>
</file>